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  <p:sldMasterId id="2147483655" r:id="rId3"/>
    <p:sldMasterId id="2147483656" r:id="rId4"/>
    <p:sldMasterId id="2147483658" r:id="rId5"/>
    <p:sldMasterId id="2147483708" r:id="rId6"/>
  </p:sldMasterIdLst>
  <p:notesMasterIdLst>
    <p:notesMasterId r:id="rId40"/>
  </p:notesMasterIdLst>
  <p:sldIdLst>
    <p:sldId id="274" r:id="rId7"/>
    <p:sldId id="312" r:id="rId8"/>
    <p:sldId id="316" r:id="rId9"/>
    <p:sldId id="297" r:id="rId10"/>
    <p:sldId id="298" r:id="rId11"/>
    <p:sldId id="302" r:id="rId12"/>
    <p:sldId id="303" r:id="rId13"/>
    <p:sldId id="304" r:id="rId14"/>
    <p:sldId id="305" r:id="rId15"/>
    <p:sldId id="307" r:id="rId16"/>
    <p:sldId id="306" r:id="rId17"/>
    <p:sldId id="283" r:id="rId18"/>
    <p:sldId id="284" r:id="rId19"/>
    <p:sldId id="286" r:id="rId20"/>
    <p:sldId id="287" r:id="rId21"/>
    <p:sldId id="288" r:id="rId22"/>
    <p:sldId id="289" r:id="rId23"/>
    <p:sldId id="290" r:id="rId24"/>
    <p:sldId id="282" r:id="rId25"/>
    <p:sldId id="308" r:id="rId26"/>
    <p:sldId id="309" r:id="rId27"/>
    <p:sldId id="318" r:id="rId28"/>
    <p:sldId id="296" r:id="rId29"/>
    <p:sldId id="310" r:id="rId30"/>
    <p:sldId id="311" r:id="rId31"/>
    <p:sldId id="293" r:id="rId32"/>
    <p:sldId id="294" r:id="rId33"/>
    <p:sldId id="295" r:id="rId34"/>
    <p:sldId id="313" r:id="rId35"/>
    <p:sldId id="291" r:id="rId36"/>
    <p:sldId id="317" r:id="rId37"/>
    <p:sldId id="315" r:id="rId38"/>
    <p:sldId id="314" r:id="rId3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2A3B"/>
    <a:srgbClr val="FF0000"/>
    <a:srgbClr val="DA2F39"/>
    <a:srgbClr val="DC4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10" autoAdjust="0"/>
    <p:restoredTop sz="78870" autoAdjust="0"/>
  </p:normalViewPr>
  <p:slideViewPr>
    <p:cSldViewPr>
      <p:cViewPr varScale="1">
        <p:scale>
          <a:sx n="64" d="100"/>
          <a:sy n="64" d="100"/>
        </p:scale>
        <p:origin x="91" y="30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34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27C877-C0A4-4AFF-8218-6CEC945A88B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F87964-87A5-42FB-B083-7D9ED4D2C21F}">
      <dgm:prSet phldrT="[Text]"/>
      <dgm:spPr/>
      <dgm:t>
        <a:bodyPr/>
        <a:lstStyle/>
        <a:p>
          <a:r>
            <a:rPr lang="en-US" dirty="0"/>
            <a:t>Business Unit</a:t>
          </a:r>
        </a:p>
      </dgm:t>
    </dgm:pt>
    <dgm:pt modelId="{800B56EE-48F0-4443-BC9C-E7546F4FAB2A}" type="parTrans" cxnId="{6837525C-DFE2-4623-9A54-C7F8F59AF973}">
      <dgm:prSet/>
      <dgm:spPr/>
      <dgm:t>
        <a:bodyPr/>
        <a:lstStyle/>
        <a:p>
          <a:endParaRPr lang="en-US"/>
        </a:p>
      </dgm:t>
    </dgm:pt>
    <dgm:pt modelId="{92CFE17D-097F-4D3E-BABE-7FFDD041C545}" type="sibTrans" cxnId="{6837525C-DFE2-4623-9A54-C7F8F59AF973}">
      <dgm:prSet/>
      <dgm:spPr/>
      <dgm:t>
        <a:bodyPr/>
        <a:lstStyle/>
        <a:p>
          <a:endParaRPr lang="en-US"/>
        </a:p>
      </dgm:t>
    </dgm:pt>
    <dgm:pt modelId="{8BC6B654-8887-4A79-B583-84EBC09802BC}">
      <dgm:prSet phldrT="[Text]"/>
      <dgm:spPr/>
      <dgm:t>
        <a:bodyPr/>
        <a:lstStyle/>
        <a:p>
          <a:endParaRPr lang="en-US" dirty="0"/>
        </a:p>
      </dgm:t>
    </dgm:pt>
    <dgm:pt modelId="{0701F062-AF49-48B1-807A-E9D2F0361709}" type="parTrans" cxnId="{AAA60877-4568-474C-B090-2BE67006FFD0}">
      <dgm:prSet/>
      <dgm:spPr/>
      <dgm:t>
        <a:bodyPr/>
        <a:lstStyle/>
        <a:p>
          <a:endParaRPr lang="en-US"/>
        </a:p>
      </dgm:t>
    </dgm:pt>
    <dgm:pt modelId="{67279AB4-CB97-473E-B142-10E60C7DB4E6}" type="sibTrans" cxnId="{AAA60877-4568-474C-B090-2BE67006FFD0}">
      <dgm:prSet/>
      <dgm:spPr/>
      <dgm:t>
        <a:bodyPr/>
        <a:lstStyle/>
        <a:p>
          <a:endParaRPr lang="en-US"/>
        </a:p>
      </dgm:t>
    </dgm:pt>
    <dgm:pt modelId="{41E7B56A-936F-4B2C-BBFB-CDF77DDEEE35}">
      <dgm:prSet phldrT="[Text]"/>
      <dgm:spPr/>
      <dgm:t>
        <a:bodyPr/>
        <a:lstStyle/>
        <a:p>
          <a:endParaRPr lang="en-US" dirty="0"/>
        </a:p>
      </dgm:t>
    </dgm:pt>
    <dgm:pt modelId="{48660C2D-2322-4D0F-AFB1-2B14E748EA45}" type="parTrans" cxnId="{78120007-7C0F-423C-AD54-7320F4A1E1E0}">
      <dgm:prSet/>
      <dgm:spPr/>
      <dgm:t>
        <a:bodyPr/>
        <a:lstStyle/>
        <a:p>
          <a:endParaRPr lang="en-US"/>
        </a:p>
      </dgm:t>
    </dgm:pt>
    <dgm:pt modelId="{3A8FE668-6B00-4A04-8BF7-ED90E7D76EF0}" type="sibTrans" cxnId="{78120007-7C0F-423C-AD54-7320F4A1E1E0}">
      <dgm:prSet/>
      <dgm:spPr/>
      <dgm:t>
        <a:bodyPr/>
        <a:lstStyle/>
        <a:p>
          <a:endParaRPr lang="en-US"/>
        </a:p>
      </dgm:t>
    </dgm:pt>
    <dgm:pt modelId="{3060ACA0-4520-435A-BF67-4825E33FF497}">
      <dgm:prSet phldrT="[Text]"/>
      <dgm:spPr/>
      <dgm:t>
        <a:bodyPr/>
        <a:lstStyle/>
        <a:p>
          <a:endParaRPr lang="en-US" dirty="0"/>
        </a:p>
      </dgm:t>
    </dgm:pt>
    <dgm:pt modelId="{908A912C-0743-4EAC-93A9-4BEDC435F338}" type="parTrans" cxnId="{56A47B57-BF30-4622-8E7C-26DB86DF4A70}">
      <dgm:prSet/>
      <dgm:spPr/>
      <dgm:t>
        <a:bodyPr/>
        <a:lstStyle/>
        <a:p>
          <a:endParaRPr lang="en-US"/>
        </a:p>
      </dgm:t>
    </dgm:pt>
    <dgm:pt modelId="{4B28FC06-0FE4-409C-80C0-2E779E5F7901}" type="sibTrans" cxnId="{56A47B57-BF30-4622-8E7C-26DB86DF4A70}">
      <dgm:prSet/>
      <dgm:spPr/>
      <dgm:t>
        <a:bodyPr/>
        <a:lstStyle/>
        <a:p>
          <a:endParaRPr lang="en-US"/>
        </a:p>
      </dgm:t>
    </dgm:pt>
    <dgm:pt modelId="{42D34E42-CCE2-4743-9C3F-70B63E45399E}">
      <dgm:prSet phldrT="[Text]"/>
      <dgm:spPr/>
      <dgm:t>
        <a:bodyPr/>
        <a:lstStyle/>
        <a:p>
          <a:endParaRPr lang="en-US" dirty="0"/>
        </a:p>
      </dgm:t>
    </dgm:pt>
    <dgm:pt modelId="{56E8DB2F-3DA0-4492-BD1B-FE17368E5A86}" type="parTrans" cxnId="{C5E7EEE4-D90C-4A9B-A995-71675E9C55BB}">
      <dgm:prSet/>
      <dgm:spPr/>
      <dgm:t>
        <a:bodyPr/>
        <a:lstStyle/>
        <a:p>
          <a:endParaRPr lang="en-US"/>
        </a:p>
      </dgm:t>
    </dgm:pt>
    <dgm:pt modelId="{F47D6752-9F45-426E-BD6D-34581B9877FE}" type="sibTrans" cxnId="{C5E7EEE4-D90C-4A9B-A995-71675E9C55BB}">
      <dgm:prSet/>
      <dgm:spPr/>
      <dgm:t>
        <a:bodyPr/>
        <a:lstStyle/>
        <a:p>
          <a:endParaRPr lang="en-US"/>
        </a:p>
      </dgm:t>
    </dgm:pt>
    <dgm:pt modelId="{071AF7D1-11D1-489D-9808-3CFB47029EE2}">
      <dgm:prSet phldrT="[Text]"/>
      <dgm:spPr/>
      <dgm:t>
        <a:bodyPr/>
        <a:lstStyle/>
        <a:p>
          <a:endParaRPr lang="en-US" dirty="0"/>
        </a:p>
      </dgm:t>
    </dgm:pt>
    <dgm:pt modelId="{28D5FE69-B9EF-457D-9C84-8828C42E0485}" type="parTrans" cxnId="{21C4B0AF-435F-4C65-A468-75967FFE2D9E}">
      <dgm:prSet/>
      <dgm:spPr/>
      <dgm:t>
        <a:bodyPr/>
        <a:lstStyle/>
        <a:p>
          <a:endParaRPr lang="en-US"/>
        </a:p>
      </dgm:t>
    </dgm:pt>
    <dgm:pt modelId="{7F9F3186-CB7B-412C-B8F9-12219B17B6B8}" type="sibTrans" cxnId="{21C4B0AF-435F-4C65-A468-75967FFE2D9E}">
      <dgm:prSet/>
      <dgm:spPr/>
      <dgm:t>
        <a:bodyPr/>
        <a:lstStyle/>
        <a:p>
          <a:endParaRPr lang="en-US"/>
        </a:p>
      </dgm:t>
    </dgm:pt>
    <dgm:pt modelId="{2BAE687A-186D-41BC-9D3D-6D5F89F30826}">
      <dgm:prSet phldrT="[Text]"/>
      <dgm:spPr/>
      <dgm:t>
        <a:bodyPr/>
        <a:lstStyle/>
        <a:p>
          <a:endParaRPr lang="en-US" dirty="0"/>
        </a:p>
      </dgm:t>
    </dgm:pt>
    <dgm:pt modelId="{2080CBD7-90F5-438D-8B14-63F43D337A8F}" type="parTrans" cxnId="{5D4359D3-87E2-47E0-BDF8-A0220A31E9CE}">
      <dgm:prSet/>
      <dgm:spPr/>
      <dgm:t>
        <a:bodyPr/>
        <a:lstStyle/>
        <a:p>
          <a:endParaRPr lang="en-US"/>
        </a:p>
      </dgm:t>
    </dgm:pt>
    <dgm:pt modelId="{5CA296B1-3B37-4A00-A7B7-412ECA8E004B}" type="sibTrans" cxnId="{5D4359D3-87E2-47E0-BDF8-A0220A31E9CE}">
      <dgm:prSet/>
      <dgm:spPr/>
      <dgm:t>
        <a:bodyPr/>
        <a:lstStyle/>
        <a:p>
          <a:endParaRPr lang="en-US"/>
        </a:p>
      </dgm:t>
    </dgm:pt>
    <dgm:pt modelId="{51F73FEE-8732-479F-ABD6-D6DC89D40D6C}" type="pres">
      <dgm:prSet presAssocID="{1E27C877-C0A4-4AFF-8218-6CEC945A88B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5A8D8AC-4896-4424-883F-F875C68A295D}" type="pres">
      <dgm:prSet presAssocID="{67F87964-87A5-42FB-B083-7D9ED4D2C21F}" presName="root1" presStyleCnt="0"/>
      <dgm:spPr/>
    </dgm:pt>
    <dgm:pt modelId="{2C85C1BE-7CA9-451A-9E86-78A40E805AB0}" type="pres">
      <dgm:prSet presAssocID="{67F87964-87A5-42FB-B083-7D9ED4D2C21F}" presName="LevelOneTextNode" presStyleLbl="node0" presStyleIdx="0" presStyleCnt="1">
        <dgm:presLayoutVars>
          <dgm:chPref val="3"/>
        </dgm:presLayoutVars>
      </dgm:prSet>
      <dgm:spPr/>
    </dgm:pt>
    <dgm:pt modelId="{2E1949CC-88DA-43FD-B1F1-54AE6FC29C45}" type="pres">
      <dgm:prSet presAssocID="{67F87964-87A5-42FB-B083-7D9ED4D2C21F}" presName="level2hierChild" presStyleCnt="0"/>
      <dgm:spPr/>
    </dgm:pt>
    <dgm:pt modelId="{67A13A2E-6C33-49CE-9C52-E23F55C3BC51}" type="pres">
      <dgm:prSet presAssocID="{0701F062-AF49-48B1-807A-E9D2F0361709}" presName="conn2-1" presStyleLbl="parChTrans1D2" presStyleIdx="0" presStyleCnt="1"/>
      <dgm:spPr/>
    </dgm:pt>
    <dgm:pt modelId="{D9F3041C-72B2-41EF-B317-0BB8CA8CD990}" type="pres">
      <dgm:prSet presAssocID="{0701F062-AF49-48B1-807A-E9D2F0361709}" presName="connTx" presStyleLbl="parChTrans1D2" presStyleIdx="0" presStyleCnt="1"/>
      <dgm:spPr/>
    </dgm:pt>
    <dgm:pt modelId="{AB9EA543-606D-426B-A947-C6884E875541}" type="pres">
      <dgm:prSet presAssocID="{8BC6B654-8887-4A79-B583-84EBC09802BC}" presName="root2" presStyleCnt="0"/>
      <dgm:spPr/>
    </dgm:pt>
    <dgm:pt modelId="{A9C53842-3D18-4C17-ACF1-3F541F9CA454}" type="pres">
      <dgm:prSet presAssocID="{8BC6B654-8887-4A79-B583-84EBC09802BC}" presName="LevelTwoTextNode" presStyleLbl="node2" presStyleIdx="0" presStyleCnt="1">
        <dgm:presLayoutVars>
          <dgm:chPref val="3"/>
        </dgm:presLayoutVars>
      </dgm:prSet>
      <dgm:spPr/>
    </dgm:pt>
    <dgm:pt modelId="{66FABF40-DED7-410D-9F21-C3EF83372C69}" type="pres">
      <dgm:prSet presAssocID="{8BC6B654-8887-4A79-B583-84EBC09802BC}" presName="level3hierChild" presStyleCnt="0"/>
      <dgm:spPr/>
    </dgm:pt>
    <dgm:pt modelId="{79CD03FB-CBC9-4FC1-80AA-2DBF64662B34}" type="pres">
      <dgm:prSet presAssocID="{48660C2D-2322-4D0F-AFB1-2B14E748EA45}" presName="conn2-1" presStyleLbl="parChTrans1D3" presStyleIdx="0" presStyleCnt="1"/>
      <dgm:spPr/>
    </dgm:pt>
    <dgm:pt modelId="{7E89123A-D930-4838-AF77-BD35728DEF72}" type="pres">
      <dgm:prSet presAssocID="{48660C2D-2322-4D0F-AFB1-2B14E748EA45}" presName="connTx" presStyleLbl="parChTrans1D3" presStyleIdx="0" presStyleCnt="1"/>
      <dgm:spPr/>
    </dgm:pt>
    <dgm:pt modelId="{40689598-DA96-4873-B786-F3C9F656CF78}" type="pres">
      <dgm:prSet presAssocID="{41E7B56A-936F-4B2C-BBFB-CDF77DDEEE35}" presName="root2" presStyleCnt="0"/>
      <dgm:spPr/>
    </dgm:pt>
    <dgm:pt modelId="{484B90AA-B270-4574-82F2-0308C0797E37}" type="pres">
      <dgm:prSet presAssocID="{41E7B56A-936F-4B2C-BBFB-CDF77DDEEE35}" presName="LevelTwoTextNode" presStyleLbl="node3" presStyleIdx="0" presStyleCnt="1">
        <dgm:presLayoutVars>
          <dgm:chPref val="3"/>
        </dgm:presLayoutVars>
      </dgm:prSet>
      <dgm:spPr/>
    </dgm:pt>
    <dgm:pt modelId="{4D6CA7C9-1EB3-480E-99F4-69170B73FB99}" type="pres">
      <dgm:prSet presAssocID="{41E7B56A-936F-4B2C-BBFB-CDF77DDEEE35}" presName="level3hierChild" presStyleCnt="0"/>
      <dgm:spPr/>
    </dgm:pt>
    <dgm:pt modelId="{365C1D8D-55D2-4345-B7DE-A3EEF0031A29}" type="pres">
      <dgm:prSet presAssocID="{908A912C-0743-4EAC-93A9-4BEDC435F338}" presName="conn2-1" presStyleLbl="parChTrans1D4" presStyleIdx="0" presStyleCnt="4"/>
      <dgm:spPr/>
    </dgm:pt>
    <dgm:pt modelId="{B90A70D0-39FC-4418-890B-7FA8FD9EDF49}" type="pres">
      <dgm:prSet presAssocID="{908A912C-0743-4EAC-93A9-4BEDC435F338}" presName="connTx" presStyleLbl="parChTrans1D4" presStyleIdx="0" presStyleCnt="4"/>
      <dgm:spPr/>
    </dgm:pt>
    <dgm:pt modelId="{C07835A6-4613-4C62-A9EA-69A1C662228D}" type="pres">
      <dgm:prSet presAssocID="{3060ACA0-4520-435A-BF67-4825E33FF497}" presName="root2" presStyleCnt="0"/>
      <dgm:spPr/>
    </dgm:pt>
    <dgm:pt modelId="{9C9A6304-1C23-413E-98F2-5F11CA00732E}" type="pres">
      <dgm:prSet presAssocID="{3060ACA0-4520-435A-BF67-4825E33FF497}" presName="LevelTwoTextNode" presStyleLbl="node4" presStyleIdx="0" presStyleCnt="4">
        <dgm:presLayoutVars>
          <dgm:chPref val="3"/>
        </dgm:presLayoutVars>
      </dgm:prSet>
      <dgm:spPr/>
    </dgm:pt>
    <dgm:pt modelId="{75043F39-12F1-4371-89F5-688384EAB2A7}" type="pres">
      <dgm:prSet presAssocID="{3060ACA0-4520-435A-BF67-4825E33FF497}" presName="level3hierChild" presStyleCnt="0"/>
      <dgm:spPr/>
    </dgm:pt>
    <dgm:pt modelId="{AFF83CD3-6A41-4CF5-B63B-3261BBC06BF4}" type="pres">
      <dgm:prSet presAssocID="{56E8DB2F-3DA0-4492-BD1B-FE17368E5A86}" presName="conn2-1" presStyleLbl="parChTrans1D4" presStyleIdx="1" presStyleCnt="4"/>
      <dgm:spPr/>
    </dgm:pt>
    <dgm:pt modelId="{2EBB1D5A-95C5-451D-9792-B047E435F3EB}" type="pres">
      <dgm:prSet presAssocID="{56E8DB2F-3DA0-4492-BD1B-FE17368E5A86}" presName="connTx" presStyleLbl="parChTrans1D4" presStyleIdx="1" presStyleCnt="4"/>
      <dgm:spPr/>
    </dgm:pt>
    <dgm:pt modelId="{0C122E17-3622-4865-8049-E90285C7408C}" type="pres">
      <dgm:prSet presAssocID="{42D34E42-CCE2-4743-9C3F-70B63E45399E}" presName="root2" presStyleCnt="0"/>
      <dgm:spPr/>
    </dgm:pt>
    <dgm:pt modelId="{95F60CCB-07D3-4286-8601-A7292C589F3B}" type="pres">
      <dgm:prSet presAssocID="{42D34E42-CCE2-4743-9C3F-70B63E45399E}" presName="LevelTwoTextNode" presStyleLbl="node4" presStyleIdx="1" presStyleCnt="4">
        <dgm:presLayoutVars>
          <dgm:chPref val="3"/>
        </dgm:presLayoutVars>
      </dgm:prSet>
      <dgm:spPr/>
    </dgm:pt>
    <dgm:pt modelId="{A7866D40-576B-4526-A2BE-590B1E80A365}" type="pres">
      <dgm:prSet presAssocID="{42D34E42-CCE2-4743-9C3F-70B63E45399E}" presName="level3hierChild" presStyleCnt="0"/>
      <dgm:spPr/>
    </dgm:pt>
    <dgm:pt modelId="{610F805C-4961-4F4C-AD1C-90F907AE2B57}" type="pres">
      <dgm:prSet presAssocID="{28D5FE69-B9EF-457D-9C84-8828C42E0485}" presName="conn2-1" presStyleLbl="parChTrans1D4" presStyleIdx="2" presStyleCnt="4"/>
      <dgm:spPr/>
    </dgm:pt>
    <dgm:pt modelId="{5F53ECB7-0C02-472E-A58B-D57D587175F9}" type="pres">
      <dgm:prSet presAssocID="{28D5FE69-B9EF-457D-9C84-8828C42E0485}" presName="connTx" presStyleLbl="parChTrans1D4" presStyleIdx="2" presStyleCnt="4"/>
      <dgm:spPr/>
    </dgm:pt>
    <dgm:pt modelId="{B7A468A9-751E-4368-B665-7B711AECB589}" type="pres">
      <dgm:prSet presAssocID="{071AF7D1-11D1-489D-9808-3CFB47029EE2}" presName="root2" presStyleCnt="0"/>
      <dgm:spPr/>
    </dgm:pt>
    <dgm:pt modelId="{872AF223-81E3-4032-9BF6-4D496BA25440}" type="pres">
      <dgm:prSet presAssocID="{071AF7D1-11D1-489D-9808-3CFB47029EE2}" presName="LevelTwoTextNode" presStyleLbl="node4" presStyleIdx="2" presStyleCnt="4">
        <dgm:presLayoutVars>
          <dgm:chPref val="3"/>
        </dgm:presLayoutVars>
      </dgm:prSet>
      <dgm:spPr/>
    </dgm:pt>
    <dgm:pt modelId="{C8D67B18-C9AE-4A8F-9F8C-7B390FDB49F5}" type="pres">
      <dgm:prSet presAssocID="{071AF7D1-11D1-489D-9808-3CFB47029EE2}" presName="level3hierChild" presStyleCnt="0"/>
      <dgm:spPr/>
    </dgm:pt>
    <dgm:pt modelId="{23DC9DF6-6793-40A0-93B9-0A071E22CE0D}" type="pres">
      <dgm:prSet presAssocID="{2080CBD7-90F5-438D-8B14-63F43D337A8F}" presName="conn2-1" presStyleLbl="parChTrans1D4" presStyleIdx="3" presStyleCnt="4"/>
      <dgm:spPr/>
    </dgm:pt>
    <dgm:pt modelId="{15E8C527-3150-44DD-8841-60A7AECCB255}" type="pres">
      <dgm:prSet presAssocID="{2080CBD7-90F5-438D-8B14-63F43D337A8F}" presName="connTx" presStyleLbl="parChTrans1D4" presStyleIdx="3" presStyleCnt="4"/>
      <dgm:spPr/>
    </dgm:pt>
    <dgm:pt modelId="{D6270C20-C164-443E-9AB7-7F64CC5913CC}" type="pres">
      <dgm:prSet presAssocID="{2BAE687A-186D-41BC-9D3D-6D5F89F30826}" presName="root2" presStyleCnt="0"/>
      <dgm:spPr/>
    </dgm:pt>
    <dgm:pt modelId="{6A6116C6-8413-4ECD-A5DD-70B3C225A44C}" type="pres">
      <dgm:prSet presAssocID="{2BAE687A-186D-41BC-9D3D-6D5F89F30826}" presName="LevelTwoTextNode" presStyleLbl="node4" presStyleIdx="3" presStyleCnt="4">
        <dgm:presLayoutVars>
          <dgm:chPref val="3"/>
        </dgm:presLayoutVars>
      </dgm:prSet>
      <dgm:spPr/>
    </dgm:pt>
    <dgm:pt modelId="{CF6A3B89-D5BB-464D-A80C-EFE144394FB2}" type="pres">
      <dgm:prSet presAssocID="{2BAE687A-186D-41BC-9D3D-6D5F89F30826}" presName="level3hierChild" presStyleCnt="0"/>
      <dgm:spPr/>
    </dgm:pt>
  </dgm:ptLst>
  <dgm:cxnLst>
    <dgm:cxn modelId="{3E93A403-15B2-46C0-8F8C-BB483C1BE7C9}" type="presOf" srcId="{48660C2D-2322-4D0F-AFB1-2B14E748EA45}" destId="{79CD03FB-CBC9-4FC1-80AA-2DBF64662B34}" srcOrd="0" destOrd="0" presId="urn:microsoft.com/office/officeart/2005/8/layout/hierarchy2"/>
    <dgm:cxn modelId="{78120007-7C0F-423C-AD54-7320F4A1E1E0}" srcId="{8BC6B654-8887-4A79-B583-84EBC09802BC}" destId="{41E7B56A-936F-4B2C-BBFB-CDF77DDEEE35}" srcOrd="0" destOrd="0" parTransId="{48660C2D-2322-4D0F-AFB1-2B14E748EA45}" sibTransId="{3A8FE668-6B00-4A04-8BF7-ED90E7D76EF0}"/>
    <dgm:cxn modelId="{FB965309-A670-4752-AC1A-97CFF052299C}" type="presOf" srcId="{28D5FE69-B9EF-457D-9C84-8828C42E0485}" destId="{610F805C-4961-4F4C-AD1C-90F907AE2B57}" srcOrd="0" destOrd="0" presId="urn:microsoft.com/office/officeart/2005/8/layout/hierarchy2"/>
    <dgm:cxn modelId="{8C2B7E1A-49D5-4504-B942-38AEA9042128}" type="presOf" srcId="{908A912C-0743-4EAC-93A9-4BEDC435F338}" destId="{B90A70D0-39FC-4418-890B-7FA8FD9EDF49}" srcOrd="1" destOrd="0" presId="urn:microsoft.com/office/officeart/2005/8/layout/hierarchy2"/>
    <dgm:cxn modelId="{767C241E-C657-43BA-BF84-F0FAFB736795}" type="presOf" srcId="{56E8DB2F-3DA0-4492-BD1B-FE17368E5A86}" destId="{2EBB1D5A-95C5-451D-9792-B047E435F3EB}" srcOrd="1" destOrd="0" presId="urn:microsoft.com/office/officeart/2005/8/layout/hierarchy2"/>
    <dgm:cxn modelId="{C8635836-4373-4779-9A0C-8AD6044FEFF8}" type="presOf" srcId="{2080CBD7-90F5-438D-8B14-63F43D337A8F}" destId="{15E8C527-3150-44DD-8841-60A7AECCB255}" srcOrd="1" destOrd="0" presId="urn:microsoft.com/office/officeart/2005/8/layout/hierarchy2"/>
    <dgm:cxn modelId="{05FAFB3B-B12F-492A-BDED-EA74D9163FF5}" type="presOf" srcId="{0701F062-AF49-48B1-807A-E9D2F0361709}" destId="{D9F3041C-72B2-41EF-B317-0BB8CA8CD990}" srcOrd="1" destOrd="0" presId="urn:microsoft.com/office/officeart/2005/8/layout/hierarchy2"/>
    <dgm:cxn modelId="{6837525C-DFE2-4623-9A54-C7F8F59AF973}" srcId="{1E27C877-C0A4-4AFF-8218-6CEC945A88BA}" destId="{67F87964-87A5-42FB-B083-7D9ED4D2C21F}" srcOrd="0" destOrd="0" parTransId="{800B56EE-48F0-4443-BC9C-E7546F4FAB2A}" sibTransId="{92CFE17D-097F-4D3E-BABE-7FFDD041C545}"/>
    <dgm:cxn modelId="{6A733943-328B-49BD-BE1C-635F489AC497}" type="presOf" srcId="{41E7B56A-936F-4B2C-BBFB-CDF77DDEEE35}" destId="{484B90AA-B270-4574-82F2-0308C0797E37}" srcOrd="0" destOrd="0" presId="urn:microsoft.com/office/officeart/2005/8/layout/hierarchy2"/>
    <dgm:cxn modelId="{84957465-CE5A-48DD-AAEA-45B624E806F2}" type="presOf" srcId="{908A912C-0743-4EAC-93A9-4BEDC435F338}" destId="{365C1D8D-55D2-4345-B7DE-A3EEF0031A29}" srcOrd="0" destOrd="0" presId="urn:microsoft.com/office/officeart/2005/8/layout/hierarchy2"/>
    <dgm:cxn modelId="{42C8126F-7D23-495D-B1F5-763D7B46B69D}" type="presOf" srcId="{67F87964-87A5-42FB-B083-7D9ED4D2C21F}" destId="{2C85C1BE-7CA9-451A-9E86-78A40E805AB0}" srcOrd="0" destOrd="0" presId="urn:microsoft.com/office/officeart/2005/8/layout/hierarchy2"/>
    <dgm:cxn modelId="{AAA60877-4568-474C-B090-2BE67006FFD0}" srcId="{67F87964-87A5-42FB-B083-7D9ED4D2C21F}" destId="{8BC6B654-8887-4A79-B583-84EBC09802BC}" srcOrd="0" destOrd="0" parTransId="{0701F062-AF49-48B1-807A-E9D2F0361709}" sibTransId="{67279AB4-CB97-473E-B142-10E60C7DB4E6}"/>
    <dgm:cxn modelId="{56A47B57-BF30-4622-8E7C-26DB86DF4A70}" srcId="{41E7B56A-936F-4B2C-BBFB-CDF77DDEEE35}" destId="{3060ACA0-4520-435A-BF67-4825E33FF497}" srcOrd="0" destOrd="0" parTransId="{908A912C-0743-4EAC-93A9-4BEDC435F338}" sibTransId="{4B28FC06-0FE4-409C-80C0-2E779E5F7901}"/>
    <dgm:cxn modelId="{49AA4D7B-65F1-4C45-89BD-83FAC40585DE}" type="presOf" srcId="{2BAE687A-186D-41BC-9D3D-6D5F89F30826}" destId="{6A6116C6-8413-4ECD-A5DD-70B3C225A44C}" srcOrd="0" destOrd="0" presId="urn:microsoft.com/office/officeart/2005/8/layout/hierarchy2"/>
    <dgm:cxn modelId="{3E6D6A81-C3A9-456A-AD4B-D9C3B7FECC58}" type="presOf" srcId="{42D34E42-CCE2-4743-9C3F-70B63E45399E}" destId="{95F60CCB-07D3-4286-8601-A7292C589F3B}" srcOrd="0" destOrd="0" presId="urn:microsoft.com/office/officeart/2005/8/layout/hierarchy2"/>
    <dgm:cxn modelId="{8A472586-4CA0-4965-8C76-1D841A46328A}" type="presOf" srcId="{071AF7D1-11D1-489D-9808-3CFB47029EE2}" destId="{872AF223-81E3-4032-9BF6-4D496BA25440}" srcOrd="0" destOrd="0" presId="urn:microsoft.com/office/officeart/2005/8/layout/hierarchy2"/>
    <dgm:cxn modelId="{FC18788B-5E27-499E-BC54-2BBCFDAE38D1}" type="presOf" srcId="{48660C2D-2322-4D0F-AFB1-2B14E748EA45}" destId="{7E89123A-D930-4838-AF77-BD35728DEF72}" srcOrd="1" destOrd="0" presId="urn:microsoft.com/office/officeart/2005/8/layout/hierarchy2"/>
    <dgm:cxn modelId="{6CD38FA0-2070-4319-B045-46D160625087}" type="presOf" srcId="{3060ACA0-4520-435A-BF67-4825E33FF497}" destId="{9C9A6304-1C23-413E-98F2-5F11CA00732E}" srcOrd="0" destOrd="0" presId="urn:microsoft.com/office/officeart/2005/8/layout/hierarchy2"/>
    <dgm:cxn modelId="{B7CC07A9-253B-45F3-A9FC-2C9A0AF01A91}" type="presOf" srcId="{0701F062-AF49-48B1-807A-E9D2F0361709}" destId="{67A13A2E-6C33-49CE-9C52-E23F55C3BC51}" srcOrd="0" destOrd="0" presId="urn:microsoft.com/office/officeart/2005/8/layout/hierarchy2"/>
    <dgm:cxn modelId="{ABB735A9-F167-46B3-BF73-A36EB037CBE0}" type="presOf" srcId="{56E8DB2F-3DA0-4492-BD1B-FE17368E5A86}" destId="{AFF83CD3-6A41-4CF5-B63B-3261BBC06BF4}" srcOrd="0" destOrd="0" presId="urn:microsoft.com/office/officeart/2005/8/layout/hierarchy2"/>
    <dgm:cxn modelId="{21C4B0AF-435F-4C65-A468-75967FFE2D9E}" srcId="{41E7B56A-936F-4B2C-BBFB-CDF77DDEEE35}" destId="{071AF7D1-11D1-489D-9808-3CFB47029EE2}" srcOrd="2" destOrd="0" parTransId="{28D5FE69-B9EF-457D-9C84-8828C42E0485}" sibTransId="{7F9F3186-CB7B-412C-B8F9-12219B17B6B8}"/>
    <dgm:cxn modelId="{2F81A6B3-9FF7-4C5F-81D1-D10BD6F0505E}" type="presOf" srcId="{1E27C877-C0A4-4AFF-8218-6CEC945A88BA}" destId="{51F73FEE-8732-479F-ABD6-D6DC89D40D6C}" srcOrd="0" destOrd="0" presId="urn:microsoft.com/office/officeart/2005/8/layout/hierarchy2"/>
    <dgm:cxn modelId="{5D4359D3-87E2-47E0-BDF8-A0220A31E9CE}" srcId="{071AF7D1-11D1-489D-9808-3CFB47029EE2}" destId="{2BAE687A-186D-41BC-9D3D-6D5F89F30826}" srcOrd="0" destOrd="0" parTransId="{2080CBD7-90F5-438D-8B14-63F43D337A8F}" sibTransId="{5CA296B1-3B37-4A00-A7B7-412ECA8E004B}"/>
    <dgm:cxn modelId="{70D7EAD7-5D6F-47AC-84F5-00463E40B9AC}" type="presOf" srcId="{2080CBD7-90F5-438D-8B14-63F43D337A8F}" destId="{23DC9DF6-6793-40A0-93B9-0A071E22CE0D}" srcOrd="0" destOrd="0" presId="urn:microsoft.com/office/officeart/2005/8/layout/hierarchy2"/>
    <dgm:cxn modelId="{C5E7EEE4-D90C-4A9B-A995-71675E9C55BB}" srcId="{41E7B56A-936F-4B2C-BBFB-CDF77DDEEE35}" destId="{42D34E42-CCE2-4743-9C3F-70B63E45399E}" srcOrd="1" destOrd="0" parTransId="{56E8DB2F-3DA0-4492-BD1B-FE17368E5A86}" sibTransId="{F47D6752-9F45-426E-BD6D-34581B9877FE}"/>
    <dgm:cxn modelId="{D86B1CF1-5B9E-41D1-B8FA-E8A0F7807393}" type="presOf" srcId="{8BC6B654-8887-4A79-B583-84EBC09802BC}" destId="{A9C53842-3D18-4C17-ACF1-3F541F9CA454}" srcOrd="0" destOrd="0" presId="urn:microsoft.com/office/officeart/2005/8/layout/hierarchy2"/>
    <dgm:cxn modelId="{4B7110FA-EEC3-4A20-9885-F5BF6BADFA37}" type="presOf" srcId="{28D5FE69-B9EF-457D-9C84-8828C42E0485}" destId="{5F53ECB7-0C02-472E-A58B-D57D587175F9}" srcOrd="1" destOrd="0" presId="urn:microsoft.com/office/officeart/2005/8/layout/hierarchy2"/>
    <dgm:cxn modelId="{4C7CA611-BB86-4EF4-BD56-2C779BC20AC8}" type="presParOf" srcId="{51F73FEE-8732-479F-ABD6-D6DC89D40D6C}" destId="{E5A8D8AC-4896-4424-883F-F875C68A295D}" srcOrd="0" destOrd="0" presId="urn:microsoft.com/office/officeart/2005/8/layout/hierarchy2"/>
    <dgm:cxn modelId="{EC14BB63-E1AB-45A3-A3B2-CDEA97CD6D49}" type="presParOf" srcId="{E5A8D8AC-4896-4424-883F-F875C68A295D}" destId="{2C85C1BE-7CA9-451A-9E86-78A40E805AB0}" srcOrd="0" destOrd="0" presId="urn:microsoft.com/office/officeart/2005/8/layout/hierarchy2"/>
    <dgm:cxn modelId="{1EE97D6C-8086-4D79-9A92-DEC46E5D0AC9}" type="presParOf" srcId="{E5A8D8AC-4896-4424-883F-F875C68A295D}" destId="{2E1949CC-88DA-43FD-B1F1-54AE6FC29C45}" srcOrd="1" destOrd="0" presId="urn:microsoft.com/office/officeart/2005/8/layout/hierarchy2"/>
    <dgm:cxn modelId="{E68458AF-709E-4755-AD10-03091E41AAD2}" type="presParOf" srcId="{2E1949CC-88DA-43FD-B1F1-54AE6FC29C45}" destId="{67A13A2E-6C33-49CE-9C52-E23F55C3BC51}" srcOrd="0" destOrd="0" presId="urn:microsoft.com/office/officeart/2005/8/layout/hierarchy2"/>
    <dgm:cxn modelId="{BE220237-983B-4C13-ADF6-54629205ADC0}" type="presParOf" srcId="{67A13A2E-6C33-49CE-9C52-E23F55C3BC51}" destId="{D9F3041C-72B2-41EF-B317-0BB8CA8CD990}" srcOrd="0" destOrd="0" presId="urn:microsoft.com/office/officeart/2005/8/layout/hierarchy2"/>
    <dgm:cxn modelId="{BED9E7FB-4D6D-4BBA-A05F-B962726DFBDA}" type="presParOf" srcId="{2E1949CC-88DA-43FD-B1F1-54AE6FC29C45}" destId="{AB9EA543-606D-426B-A947-C6884E875541}" srcOrd="1" destOrd="0" presId="urn:microsoft.com/office/officeart/2005/8/layout/hierarchy2"/>
    <dgm:cxn modelId="{88306493-E0A3-44DA-8718-107FC22F854C}" type="presParOf" srcId="{AB9EA543-606D-426B-A947-C6884E875541}" destId="{A9C53842-3D18-4C17-ACF1-3F541F9CA454}" srcOrd="0" destOrd="0" presId="urn:microsoft.com/office/officeart/2005/8/layout/hierarchy2"/>
    <dgm:cxn modelId="{C07A0E34-5A19-43B0-99F7-13AFA2E08669}" type="presParOf" srcId="{AB9EA543-606D-426B-A947-C6884E875541}" destId="{66FABF40-DED7-410D-9F21-C3EF83372C69}" srcOrd="1" destOrd="0" presId="urn:microsoft.com/office/officeart/2005/8/layout/hierarchy2"/>
    <dgm:cxn modelId="{2A35EEAB-5F26-4E56-877A-EE2600FBB58B}" type="presParOf" srcId="{66FABF40-DED7-410D-9F21-C3EF83372C69}" destId="{79CD03FB-CBC9-4FC1-80AA-2DBF64662B34}" srcOrd="0" destOrd="0" presId="urn:microsoft.com/office/officeart/2005/8/layout/hierarchy2"/>
    <dgm:cxn modelId="{C7DC179E-605B-4E0E-A11B-B7280AD42BE7}" type="presParOf" srcId="{79CD03FB-CBC9-4FC1-80AA-2DBF64662B34}" destId="{7E89123A-D930-4838-AF77-BD35728DEF72}" srcOrd="0" destOrd="0" presId="urn:microsoft.com/office/officeart/2005/8/layout/hierarchy2"/>
    <dgm:cxn modelId="{8B147A73-7B58-4D38-8FBE-8FC1D19EDC5A}" type="presParOf" srcId="{66FABF40-DED7-410D-9F21-C3EF83372C69}" destId="{40689598-DA96-4873-B786-F3C9F656CF78}" srcOrd="1" destOrd="0" presId="urn:microsoft.com/office/officeart/2005/8/layout/hierarchy2"/>
    <dgm:cxn modelId="{42D8C7F3-F196-4563-9268-8E9D9BEF6605}" type="presParOf" srcId="{40689598-DA96-4873-B786-F3C9F656CF78}" destId="{484B90AA-B270-4574-82F2-0308C0797E37}" srcOrd="0" destOrd="0" presId="urn:microsoft.com/office/officeart/2005/8/layout/hierarchy2"/>
    <dgm:cxn modelId="{E294F3B4-149C-4348-B9D8-6AD753E866B2}" type="presParOf" srcId="{40689598-DA96-4873-B786-F3C9F656CF78}" destId="{4D6CA7C9-1EB3-480E-99F4-69170B73FB99}" srcOrd="1" destOrd="0" presId="urn:microsoft.com/office/officeart/2005/8/layout/hierarchy2"/>
    <dgm:cxn modelId="{54EFAD07-F98E-492C-B5C4-ED589D718561}" type="presParOf" srcId="{4D6CA7C9-1EB3-480E-99F4-69170B73FB99}" destId="{365C1D8D-55D2-4345-B7DE-A3EEF0031A29}" srcOrd="0" destOrd="0" presId="urn:microsoft.com/office/officeart/2005/8/layout/hierarchy2"/>
    <dgm:cxn modelId="{BB9A9CED-91A2-4552-B60A-B719539BEDFA}" type="presParOf" srcId="{365C1D8D-55D2-4345-B7DE-A3EEF0031A29}" destId="{B90A70D0-39FC-4418-890B-7FA8FD9EDF49}" srcOrd="0" destOrd="0" presId="urn:microsoft.com/office/officeart/2005/8/layout/hierarchy2"/>
    <dgm:cxn modelId="{6048845D-6BA3-4846-8536-F7EA3F6CE504}" type="presParOf" srcId="{4D6CA7C9-1EB3-480E-99F4-69170B73FB99}" destId="{C07835A6-4613-4C62-A9EA-69A1C662228D}" srcOrd="1" destOrd="0" presId="urn:microsoft.com/office/officeart/2005/8/layout/hierarchy2"/>
    <dgm:cxn modelId="{DE221746-1F28-41DC-B01F-80B2736EADAC}" type="presParOf" srcId="{C07835A6-4613-4C62-A9EA-69A1C662228D}" destId="{9C9A6304-1C23-413E-98F2-5F11CA00732E}" srcOrd="0" destOrd="0" presId="urn:microsoft.com/office/officeart/2005/8/layout/hierarchy2"/>
    <dgm:cxn modelId="{9A947F8F-1D5F-467A-808D-1471EDEDF9C3}" type="presParOf" srcId="{C07835A6-4613-4C62-A9EA-69A1C662228D}" destId="{75043F39-12F1-4371-89F5-688384EAB2A7}" srcOrd="1" destOrd="0" presId="urn:microsoft.com/office/officeart/2005/8/layout/hierarchy2"/>
    <dgm:cxn modelId="{F998FBD6-58AA-4737-B9FC-AAD565327564}" type="presParOf" srcId="{4D6CA7C9-1EB3-480E-99F4-69170B73FB99}" destId="{AFF83CD3-6A41-4CF5-B63B-3261BBC06BF4}" srcOrd="2" destOrd="0" presId="urn:microsoft.com/office/officeart/2005/8/layout/hierarchy2"/>
    <dgm:cxn modelId="{F8ACD411-2AC8-4106-88C4-486EA10D45D3}" type="presParOf" srcId="{AFF83CD3-6A41-4CF5-B63B-3261BBC06BF4}" destId="{2EBB1D5A-95C5-451D-9792-B047E435F3EB}" srcOrd="0" destOrd="0" presId="urn:microsoft.com/office/officeart/2005/8/layout/hierarchy2"/>
    <dgm:cxn modelId="{87D98523-46EF-42FC-9F36-A74954AE5C7F}" type="presParOf" srcId="{4D6CA7C9-1EB3-480E-99F4-69170B73FB99}" destId="{0C122E17-3622-4865-8049-E90285C7408C}" srcOrd="3" destOrd="0" presId="urn:microsoft.com/office/officeart/2005/8/layout/hierarchy2"/>
    <dgm:cxn modelId="{F53C6453-0CBA-497F-B91D-682B9D7D6EC6}" type="presParOf" srcId="{0C122E17-3622-4865-8049-E90285C7408C}" destId="{95F60CCB-07D3-4286-8601-A7292C589F3B}" srcOrd="0" destOrd="0" presId="urn:microsoft.com/office/officeart/2005/8/layout/hierarchy2"/>
    <dgm:cxn modelId="{F092671E-22CD-40E2-BD26-819DA8E2D570}" type="presParOf" srcId="{0C122E17-3622-4865-8049-E90285C7408C}" destId="{A7866D40-576B-4526-A2BE-590B1E80A365}" srcOrd="1" destOrd="0" presId="urn:microsoft.com/office/officeart/2005/8/layout/hierarchy2"/>
    <dgm:cxn modelId="{F33BBDE6-FA74-4514-9FAF-B654E95B4201}" type="presParOf" srcId="{4D6CA7C9-1EB3-480E-99F4-69170B73FB99}" destId="{610F805C-4961-4F4C-AD1C-90F907AE2B57}" srcOrd="4" destOrd="0" presId="urn:microsoft.com/office/officeart/2005/8/layout/hierarchy2"/>
    <dgm:cxn modelId="{9823C5E7-696F-4DC1-95C8-4BEA1E5FD95D}" type="presParOf" srcId="{610F805C-4961-4F4C-AD1C-90F907AE2B57}" destId="{5F53ECB7-0C02-472E-A58B-D57D587175F9}" srcOrd="0" destOrd="0" presId="urn:microsoft.com/office/officeart/2005/8/layout/hierarchy2"/>
    <dgm:cxn modelId="{57E921AB-4C68-47BA-AF05-3BC80FE5B320}" type="presParOf" srcId="{4D6CA7C9-1EB3-480E-99F4-69170B73FB99}" destId="{B7A468A9-751E-4368-B665-7B711AECB589}" srcOrd="5" destOrd="0" presId="urn:microsoft.com/office/officeart/2005/8/layout/hierarchy2"/>
    <dgm:cxn modelId="{76FCE2FF-B9EC-453F-BE9A-0811458B1C2A}" type="presParOf" srcId="{B7A468A9-751E-4368-B665-7B711AECB589}" destId="{872AF223-81E3-4032-9BF6-4D496BA25440}" srcOrd="0" destOrd="0" presId="urn:microsoft.com/office/officeart/2005/8/layout/hierarchy2"/>
    <dgm:cxn modelId="{D2562B06-267E-466C-9C72-621B238FD800}" type="presParOf" srcId="{B7A468A9-751E-4368-B665-7B711AECB589}" destId="{C8D67B18-C9AE-4A8F-9F8C-7B390FDB49F5}" srcOrd="1" destOrd="0" presId="urn:microsoft.com/office/officeart/2005/8/layout/hierarchy2"/>
    <dgm:cxn modelId="{8A6E7FF0-40E6-498B-8E62-AD0A58C4EC00}" type="presParOf" srcId="{C8D67B18-C9AE-4A8F-9F8C-7B390FDB49F5}" destId="{23DC9DF6-6793-40A0-93B9-0A071E22CE0D}" srcOrd="0" destOrd="0" presId="urn:microsoft.com/office/officeart/2005/8/layout/hierarchy2"/>
    <dgm:cxn modelId="{2764CB6C-79F0-442A-9784-8E2B7A61842C}" type="presParOf" srcId="{23DC9DF6-6793-40A0-93B9-0A071E22CE0D}" destId="{15E8C527-3150-44DD-8841-60A7AECCB255}" srcOrd="0" destOrd="0" presId="urn:microsoft.com/office/officeart/2005/8/layout/hierarchy2"/>
    <dgm:cxn modelId="{75CB705F-BA0E-4D6E-B2EA-306930D38520}" type="presParOf" srcId="{C8D67B18-C9AE-4A8F-9F8C-7B390FDB49F5}" destId="{D6270C20-C164-443E-9AB7-7F64CC5913CC}" srcOrd="1" destOrd="0" presId="urn:microsoft.com/office/officeart/2005/8/layout/hierarchy2"/>
    <dgm:cxn modelId="{AE825D7E-00AB-47B0-AFF5-4E014E303573}" type="presParOf" srcId="{D6270C20-C164-443E-9AB7-7F64CC5913CC}" destId="{6A6116C6-8413-4ECD-A5DD-70B3C225A44C}" srcOrd="0" destOrd="0" presId="urn:microsoft.com/office/officeart/2005/8/layout/hierarchy2"/>
    <dgm:cxn modelId="{0838B6A1-F0CF-4E22-BC0B-F9DF0E3BACC9}" type="presParOf" srcId="{D6270C20-C164-443E-9AB7-7F64CC5913CC}" destId="{CF6A3B89-D5BB-464D-A80C-EFE144394FB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6A26CF3-CD3C-451D-A514-D8CA56C44AB7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764D7D-A4F6-4226-BAE8-06A00574CB9B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DBFF27F0-9209-4866-8D10-DD90F0E9B397}" type="parTrans" cxnId="{D3EE28B3-BCA0-4C84-B0CB-12C80E3E2B3D}">
      <dgm:prSet/>
      <dgm:spPr/>
      <dgm:t>
        <a:bodyPr/>
        <a:lstStyle/>
        <a:p>
          <a:endParaRPr lang="en-US"/>
        </a:p>
      </dgm:t>
    </dgm:pt>
    <dgm:pt modelId="{6D9C80E8-DFFB-486D-BFC2-82DE91D6B1E3}" type="sibTrans" cxnId="{D3EE28B3-BCA0-4C84-B0CB-12C80E3E2B3D}">
      <dgm:prSet/>
      <dgm:spPr/>
      <dgm:t>
        <a:bodyPr/>
        <a:lstStyle/>
        <a:p>
          <a:endParaRPr lang="en-US"/>
        </a:p>
      </dgm:t>
    </dgm:pt>
    <dgm:pt modelId="{2091C213-8189-4456-ACF5-66B9347B9C23}">
      <dgm:prSet phldrT="[Text]"/>
      <dgm:spPr/>
      <dgm:t>
        <a:bodyPr/>
        <a:lstStyle/>
        <a:p>
          <a:r>
            <a:rPr lang="en-US" dirty="0"/>
            <a:t>Primary Component</a:t>
          </a:r>
        </a:p>
      </dgm:t>
    </dgm:pt>
    <dgm:pt modelId="{C77B32C6-2D4E-4D88-957B-C2558416E9A7}" type="parTrans" cxnId="{C111FBEB-A6D8-42E0-A7C7-CEAF67C6DAB8}">
      <dgm:prSet/>
      <dgm:spPr/>
      <dgm:t>
        <a:bodyPr/>
        <a:lstStyle/>
        <a:p>
          <a:endParaRPr lang="en-US"/>
        </a:p>
      </dgm:t>
    </dgm:pt>
    <dgm:pt modelId="{BB1D5389-3219-4A61-B553-376C9523CFBB}" type="sibTrans" cxnId="{C111FBEB-A6D8-42E0-A7C7-CEAF67C6DAB8}">
      <dgm:prSet/>
      <dgm:spPr/>
      <dgm:t>
        <a:bodyPr/>
        <a:lstStyle/>
        <a:p>
          <a:endParaRPr lang="en-US"/>
        </a:p>
      </dgm:t>
    </dgm:pt>
    <dgm:pt modelId="{81705474-F0AA-4E96-AFEF-3353CFF94E2E}">
      <dgm:prSet phldrT="[Text]"/>
      <dgm:spPr/>
      <dgm:t>
        <a:bodyPr/>
        <a:lstStyle/>
        <a:p>
          <a:r>
            <a:rPr lang="en-US" dirty="0"/>
            <a:t>Recruit Cloud</a:t>
          </a:r>
        </a:p>
      </dgm:t>
    </dgm:pt>
    <dgm:pt modelId="{4E921E4E-327C-4FE5-8B20-FB1CC1C5E023}" type="parTrans" cxnId="{1D3A13EB-1C1D-4892-AC79-56729BE04F47}">
      <dgm:prSet/>
      <dgm:spPr/>
      <dgm:t>
        <a:bodyPr/>
        <a:lstStyle/>
        <a:p>
          <a:endParaRPr lang="en-US"/>
        </a:p>
      </dgm:t>
    </dgm:pt>
    <dgm:pt modelId="{F34B9262-ACBC-4D5E-845C-D1C5DB2E7563}" type="sibTrans" cxnId="{1D3A13EB-1C1D-4892-AC79-56729BE04F47}">
      <dgm:prSet/>
      <dgm:spPr/>
      <dgm:t>
        <a:bodyPr/>
        <a:lstStyle/>
        <a:p>
          <a:endParaRPr lang="en-US"/>
        </a:p>
      </dgm:t>
    </dgm:pt>
    <dgm:pt modelId="{C83DF79D-4472-4B5E-A4D0-A8D0A185BDC0}">
      <dgm:prSet phldrT="[Text]"/>
      <dgm:spPr/>
      <dgm:t>
        <a:bodyPr/>
        <a:lstStyle/>
        <a:p>
          <a:r>
            <a:rPr lang="en-US" dirty="0"/>
            <a:t>Colleague SIS</a:t>
          </a:r>
        </a:p>
      </dgm:t>
    </dgm:pt>
    <dgm:pt modelId="{43076370-FDB3-41D6-9B2C-8AD1348BC3E0}" type="parTrans" cxnId="{33A3384F-6E3E-4BF6-81CC-7D3C096AE58E}">
      <dgm:prSet/>
      <dgm:spPr/>
      <dgm:t>
        <a:bodyPr/>
        <a:lstStyle/>
        <a:p>
          <a:endParaRPr lang="en-US"/>
        </a:p>
      </dgm:t>
    </dgm:pt>
    <dgm:pt modelId="{AFB2B24A-880D-4FF6-B5BE-D0061F5DE0B5}" type="sibTrans" cxnId="{33A3384F-6E3E-4BF6-81CC-7D3C096AE58E}">
      <dgm:prSet/>
      <dgm:spPr/>
      <dgm:t>
        <a:bodyPr/>
        <a:lstStyle/>
        <a:p>
          <a:endParaRPr lang="en-US"/>
        </a:p>
      </dgm:t>
    </dgm:pt>
    <dgm:pt modelId="{D30A53CB-F100-4064-BFC6-B5CF627DA224}">
      <dgm:prSet phldrT="[Text]"/>
      <dgm:spPr/>
      <dgm:t>
        <a:bodyPr/>
        <a:lstStyle/>
        <a:p>
          <a:r>
            <a:rPr lang="en-US" dirty="0"/>
            <a:t>Dependency Components</a:t>
          </a:r>
        </a:p>
      </dgm:t>
    </dgm:pt>
    <dgm:pt modelId="{54942E13-68FF-4C84-BA97-62CC0A198BBD}" type="parTrans" cxnId="{A8E1FADA-E187-40EA-BCD1-29230F52B627}">
      <dgm:prSet/>
      <dgm:spPr/>
      <dgm:t>
        <a:bodyPr/>
        <a:lstStyle/>
        <a:p>
          <a:endParaRPr lang="en-US"/>
        </a:p>
      </dgm:t>
    </dgm:pt>
    <dgm:pt modelId="{04CCD27F-9432-4442-8918-397EF0F4DA06}" type="sibTrans" cxnId="{A8E1FADA-E187-40EA-BCD1-29230F52B627}">
      <dgm:prSet/>
      <dgm:spPr/>
      <dgm:t>
        <a:bodyPr/>
        <a:lstStyle/>
        <a:p>
          <a:endParaRPr lang="en-US"/>
        </a:p>
      </dgm:t>
    </dgm:pt>
    <dgm:pt modelId="{39735A87-FEC2-4546-AFB1-99C942C2DBA9}">
      <dgm:prSet phldrT="[Text]"/>
      <dgm:spPr/>
      <dgm:t>
        <a:bodyPr/>
        <a:lstStyle/>
        <a:p>
          <a:r>
            <a:rPr lang="en-US"/>
            <a:t>Ellucian Recruit</a:t>
          </a:r>
          <a:endParaRPr lang="en-US" dirty="0"/>
        </a:p>
      </dgm:t>
    </dgm:pt>
    <dgm:pt modelId="{006DABB7-891E-491A-9EF4-3702E9658C5B}" type="parTrans" cxnId="{6F434ED2-F2E2-47AB-8DFD-5A9388CD3061}">
      <dgm:prSet/>
      <dgm:spPr/>
      <dgm:t>
        <a:bodyPr/>
        <a:lstStyle/>
        <a:p>
          <a:endParaRPr lang="en-US"/>
        </a:p>
      </dgm:t>
    </dgm:pt>
    <dgm:pt modelId="{15C03BE8-25E5-4BC2-8309-0113E70E12F7}" type="sibTrans" cxnId="{6F434ED2-F2E2-47AB-8DFD-5A9388CD3061}">
      <dgm:prSet/>
      <dgm:spPr/>
      <dgm:t>
        <a:bodyPr/>
        <a:lstStyle/>
        <a:p>
          <a:endParaRPr lang="en-US"/>
        </a:p>
      </dgm:t>
    </dgm:pt>
    <dgm:pt modelId="{65933D11-C60C-477B-A6E0-62968B1BDE58}">
      <dgm:prSet phldrT="[Text]"/>
      <dgm:spPr/>
      <dgm:t>
        <a:bodyPr/>
        <a:lstStyle/>
        <a:p>
          <a:r>
            <a:rPr lang="en-US" dirty="0"/>
            <a:t>Payment Gateway</a:t>
          </a:r>
        </a:p>
      </dgm:t>
    </dgm:pt>
    <dgm:pt modelId="{5C8BF4F9-FE12-4B1D-A2FD-771ABDEA856E}" type="parTrans" cxnId="{5F88978C-BAB6-4D5E-9AFB-EFF4DAB76DE3}">
      <dgm:prSet/>
      <dgm:spPr/>
      <dgm:t>
        <a:bodyPr/>
        <a:lstStyle/>
        <a:p>
          <a:endParaRPr lang="en-US"/>
        </a:p>
      </dgm:t>
    </dgm:pt>
    <dgm:pt modelId="{9DE50CA3-81BF-41BF-8A35-4F4CC2880F43}" type="sibTrans" cxnId="{5F88978C-BAB6-4D5E-9AFB-EFF4DAB76DE3}">
      <dgm:prSet/>
      <dgm:spPr/>
      <dgm:t>
        <a:bodyPr/>
        <a:lstStyle/>
        <a:p>
          <a:endParaRPr lang="en-US"/>
        </a:p>
      </dgm:t>
    </dgm:pt>
    <dgm:pt modelId="{AC4E373C-C065-4EED-8553-7EA7637ED7EA}">
      <dgm:prSet phldrT="[Text]"/>
      <dgm:spPr/>
      <dgm:t>
        <a:bodyPr/>
        <a:lstStyle/>
        <a:p>
          <a:r>
            <a:rPr lang="en-US" dirty="0"/>
            <a:t>Dependency Components 2</a:t>
          </a:r>
        </a:p>
      </dgm:t>
    </dgm:pt>
    <dgm:pt modelId="{0C681618-3403-4948-A005-A31F01CF33AF}" type="parTrans" cxnId="{6B1B48B3-1E06-40B9-9542-C1D934782CD4}">
      <dgm:prSet/>
      <dgm:spPr/>
      <dgm:t>
        <a:bodyPr/>
        <a:lstStyle/>
        <a:p>
          <a:endParaRPr lang="en-US"/>
        </a:p>
      </dgm:t>
    </dgm:pt>
    <dgm:pt modelId="{1F998F53-7C3A-4505-B92B-BB7A300580B3}" type="sibTrans" cxnId="{6B1B48B3-1E06-40B9-9542-C1D934782CD4}">
      <dgm:prSet/>
      <dgm:spPr/>
      <dgm:t>
        <a:bodyPr/>
        <a:lstStyle/>
        <a:p>
          <a:endParaRPr lang="en-US"/>
        </a:p>
      </dgm:t>
    </dgm:pt>
    <dgm:pt modelId="{5A66F216-BF8C-481D-998B-A0DBC7632BB6}">
      <dgm:prSet phldrT="[Text]"/>
      <dgm:spPr/>
      <dgm:t>
        <a:bodyPr/>
        <a:lstStyle/>
        <a:p>
          <a:r>
            <a:rPr lang="en-US" dirty="0"/>
            <a:t>Colleague SIS</a:t>
          </a:r>
        </a:p>
      </dgm:t>
    </dgm:pt>
    <dgm:pt modelId="{5E6A4EFF-B6BD-428F-9A75-561FFE4BFB38}" type="parTrans" cxnId="{911EF836-CA1B-40C4-BADC-324224D4B1DD}">
      <dgm:prSet/>
      <dgm:spPr/>
      <dgm:t>
        <a:bodyPr/>
        <a:lstStyle/>
        <a:p>
          <a:endParaRPr lang="en-US"/>
        </a:p>
      </dgm:t>
    </dgm:pt>
    <dgm:pt modelId="{858F5B93-8F75-4BCD-AAD7-064EE40E11E3}" type="sibTrans" cxnId="{911EF836-CA1B-40C4-BADC-324224D4B1DD}">
      <dgm:prSet/>
      <dgm:spPr/>
      <dgm:t>
        <a:bodyPr/>
        <a:lstStyle/>
        <a:p>
          <a:endParaRPr lang="en-US"/>
        </a:p>
      </dgm:t>
    </dgm:pt>
    <dgm:pt modelId="{E9BB44C4-2FCF-4F13-839B-89B7AE7E7723}">
      <dgm:prSet phldrT="[Text]"/>
      <dgm:spPr/>
      <dgm:t>
        <a:bodyPr/>
        <a:lstStyle/>
        <a:p>
          <a:r>
            <a:rPr lang="en-US" dirty="0"/>
            <a:t>Moneris</a:t>
          </a:r>
        </a:p>
      </dgm:t>
    </dgm:pt>
    <dgm:pt modelId="{047F10A6-EEE9-4ECB-ADBE-788148D70252}" type="parTrans" cxnId="{A320B372-D915-40F5-8027-50776113778F}">
      <dgm:prSet/>
      <dgm:spPr/>
      <dgm:t>
        <a:bodyPr/>
        <a:lstStyle/>
        <a:p>
          <a:endParaRPr lang="en-US"/>
        </a:p>
      </dgm:t>
    </dgm:pt>
    <dgm:pt modelId="{FD39F814-C40B-4FCA-949D-255E34A5034C}" type="sibTrans" cxnId="{A320B372-D915-40F5-8027-50776113778F}">
      <dgm:prSet/>
      <dgm:spPr/>
      <dgm:t>
        <a:bodyPr/>
        <a:lstStyle/>
        <a:p>
          <a:endParaRPr lang="en-US"/>
        </a:p>
      </dgm:t>
    </dgm:pt>
    <dgm:pt modelId="{CC660211-1240-45B2-9EAF-80B0D3CBA135}">
      <dgm:prSet phldrT="[Text]"/>
      <dgm:spPr/>
      <dgm:t>
        <a:bodyPr/>
        <a:lstStyle/>
        <a:p>
          <a:r>
            <a:rPr lang="en-US" dirty="0"/>
            <a:t>Colleague Recruit API</a:t>
          </a:r>
        </a:p>
      </dgm:t>
    </dgm:pt>
    <dgm:pt modelId="{0590CE04-7632-4D3B-81CB-FEF0E0342405}" type="parTrans" cxnId="{636848B9-CE49-4A1C-AFB9-FB7296520EB8}">
      <dgm:prSet/>
      <dgm:spPr/>
      <dgm:t>
        <a:bodyPr/>
        <a:lstStyle/>
        <a:p>
          <a:endParaRPr lang="en-US"/>
        </a:p>
      </dgm:t>
    </dgm:pt>
    <dgm:pt modelId="{51508EF5-D854-4C01-853B-BC3BB07233DF}" type="sibTrans" cxnId="{636848B9-CE49-4A1C-AFB9-FB7296520EB8}">
      <dgm:prSet/>
      <dgm:spPr/>
      <dgm:t>
        <a:bodyPr/>
        <a:lstStyle/>
        <a:p>
          <a:endParaRPr lang="en-US"/>
        </a:p>
      </dgm:t>
    </dgm:pt>
    <dgm:pt modelId="{15B8A1F4-A439-4267-B5C7-8291F8EFBEEA}" type="pres">
      <dgm:prSet presAssocID="{66A26CF3-CD3C-451D-A514-D8CA56C44AB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F6D7367-2AE5-4A04-9587-BB7E8CE34A66}" type="pres">
      <dgm:prSet presAssocID="{66A26CF3-CD3C-451D-A514-D8CA56C44AB7}" presName="hierFlow" presStyleCnt="0"/>
      <dgm:spPr/>
    </dgm:pt>
    <dgm:pt modelId="{36EB8B75-DC38-4214-BC9D-F4C8E20A44E6}" type="pres">
      <dgm:prSet presAssocID="{66A26CF3-CD3C-451D-A514-D8CA56C44AB7}" presName="firstBuf" presStyleCnt="0"/>
      <dgm:spPr/>
    </dgm:pt>
    <dgm:pt modelId="{C6DCDD9A-260A-455D-82F8-1CCC85DB1808}" type="pres">
      <dgm:prSet presAssocID="{66A26CF3-CD3C-451D-A514-D8CA56C44AB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DFA06EB-CB5D-4E70-A4C5-FF564A2E5822}" type="pres">
      <dgm:prSet presAssocID="{39735A87-FEC2-4546-AFB1-99C942C2DBA9}" presName="Name14" presStyleCnt="0"/>
      <dgm:spPr/>
    </dgm:pt>
    <dgm:pt modelId="{6B864B02-0A46-414C-870B-0DA81352B453}" type="pres">
      <dgm:prSet presAssocID="{39735A87-FEC2-4546-AFB1-99C942C2DBA9}" presName="level1Shape" presStyleLbl="node0" presStyleIdx="0" presStyleCnt="1">
        <dgm:presLayoutVars>
          <dgm:chPref val="3"/>
        </dgm:presLayoutVars>
      </dgm:prSet>
      <dgm:spPr/>
    </dgm:pt>
    <dgm:pt modelId="{4BC77999-7C06-4EF4-8804-1BEBE7850AC6}" type="pres">
      <dgm:prSet presAssocID="{39735A87-FEC2-4546-AFB1-99C942C2DBA9}" presName="hierChild2" presStyleCnt="0"/>
      <dgm:spPr/>
    </dgm:pt>
    <dgm:pt modelId="{13CE1857-3946-424E-B7D9-FCDC52D206F3}" type="pres">
      <dgm:prSet presAssocID="{4E921E4E-327C-4FE5-8B20-FB1CC1C5E023}" presName="Name19" presStyleLbl="parChTrans1D2" presStyleIdx="0" presStyleCnt="2"/>
      <dgm:spPr/>
    </dgm:pt>
    <dgm:pt modelId="{116D4015-C439-4FE1-81A4-FDFBB6D07619}" type="pres">
      <dgm:prSet presAssocID="{81705474-F0AA-4E96-AFEF-3353CFF94E2E}" presName="Name21" presStyleCnt="0"/>
      <dgm:spPr/>
    </dgm:pt>
    <dgm:pt modelId="{54F37107-A30F-40B9-9820-F296A7C701FF}" type="pres">
      <dgm:prSet presAssocID="{81705474-F0AA-4E96-AFEF-3353CFF94E2E}" presName="level2Shape" presStyleLbl="node2" presStyleIdx="0" presStyleCnt="2"/>
      <dgm:spPr/>
    </dgm:pt>
    <dgm:pt modelId="{A9063931-EE1C-4041-9BB6-0C7AC549608A}" type="pres">
      <dgm:prSet presAssocID="{81705474-F0AA-4E96-AFEF-3353CFF94E2E}" presName="hierChild3" presStyleCnt="0"/>
      <dgm:spPr/>
    </dgm:pt>
    <dgm:pt modelId="{23A0ABDD-E082-4B8E-AA5F-97D0F82EC2BD}" type="pres">
      <dgm:prSet presAssocID="{5C8BF4F9-FE12-4B1D-A2FD-771ABDEA856E}" presName="Name19" presStyleLbl="parChTrans1D3" presStyleIdx="0" presStyleCnt="2"/>
      <dgm:spPr/>
    </dgm:pt>
    <dgm:pt modelId="{BC399386-65E7-4A4B-B4C1-3248881FF901}" type="pres">
      <dgm:prSet presAssocID="{65933D11-C60C-477B-A6E0-62968B1BDE58}" presName="Name21" presStyleCnt="0"/>
      <dgm:spPr/>
    </dgm:pt>
    <dgm:pt modelId="{A93E9AE3-4064-4AFC-B633-76189BC9BDC5}" type="pres">
      <dgm:prSet presAssocID="{65933D11-C60C-477B-A6E0-62968B1BDE58}" presName="level2Shape" presStyleLbl="node3" presStyleIdx="0" presStyleCnt="2"/>
      <dgm:spPr/>
    </dgm:pt>
    <dgm:pt modelId="{2AB4B1BE-D5CD-4208-8107-DD36F8DA8D7F}" type="pres">
      <dgm:prSet presAssocID="{65933D11-C60C-477B-A6E0-62968B1BDE58}" presName="hierChild3" presStyleCnt="0"/>
      <dgm:spPr/>
    </dgm:pt>
    <dgm:pt modelId="{466A19FC-218A-4A3B-B288-A0F28218ADE6}" type="pres">
      <dgm:prSet presAssocID="{5E6A4EFF-B6BD-428F-9A75-561FFE4BFB38}" presName="Name19" presStyleLbl="parChTrans1D4" presStyleIdx="0" presStyleCnt="2"/>
      <dgm:spPr/>
    </dgm:pt>
    <dgm:pt modelId="{3F815FE2-FB35-4C65-A04A-EF74A86ABC16}" type="pres">
      <dgm:prSet presAssocID="{5A66F216-BF8C-481D-998B-A0DBC7632BB6}" presName="Name21" presStyleCnt="0"/>
      <dgm:spPr/>
    </dgm:pt>
    <dgm:pt modelId="{AC1A8CAE-D17C-484B-BCD4-A224A3193F0D}" type="pres">
      <dgm:prSet presAssocID="{5A66F216-BF8C-481D-998B-A0DBC7632BB6}" presName="level2Shape" presStyleLbl="node4" presStyleIdx="0" presStyleCnt="2"/>
      <dgm:spPr/>
    </dgm:pt>
    <dgm:pt modelId="{21905A09-47E3-4E66-A90D-657EC0AD2DB8}" type="pres">
      <dgm:prSet presAssocID="{5A66F216-BF8C-481D-998B-A0DBC7632BB6}" presName="hierChild3" presStyleCnt="0"/>
      <dgm:spPr/>
    </dgm:pt>
    <dgm:pt modelId="{EC391CE0-4DE0-439A-9B2F-4325B96C1BFF}" type="pres">
      <dgm:prSet presAssocID="{047F10A6-EEE9-4ECB-ADBE-788148D70252}" presName="Name19" presStyleLbl="parChTrans1D4" presStyleIdx="1" presStyleCnt="2"/>
      <dgm:spPr/>
    </dgm:pt>
    <dgm:pt modelId="{8633BA4D-4B49-44FD-A638-DF9E393D2888}" type="pres">
      <dgm:prSet presAssocID="{E9BB44C4-2FCF-4F13-839B-89B7AE7E7723}" presName="Name21" presStyleCnt="0"/>
      <dgm:spPr/>
    </dgm:pt>
    <dgm:pt modelId="{E74EA5BA-0927-4B43-B1F9-E5A511B07CEC}" type="pres">
      <dgm:prSet presAssocID="{E9BB44C4-2FCF-4F13-839B-89B7AE7E7723}" presName="level2Shape" presStyleLbl="node4" presStyleIdx="1" presStyleCnt="2"/>
      <dgm:spPr/>
    </dgm:pt>
    <dgm:pt modelId="{889AEA00-BC65-41A5-91F6-6ADB76173682}" type="pres">
      <dgm:prSet presAssocID="{E9BB44C4-2FCF-4F13-839B-89B7AE7E7723}" presName="hierChild3" presStyleCnt="0"/>
      <dgm:spPr/>
    </dgm:pt>
    <dgm:pt modelId="{08C7DB82-FDE2-4926-B965-A4C3E0C2E1C0}" type="pres">
      <dgm:prSet presAssocID="{0590CE04-7632-4D3B-81CB-FEF0E0342405}" presName="Name19" presStyleLbl="parChTrans1D2" presStyleIdx="1" presStyleCnt="2"/>
      <dgm:spPr/>
    </dgm:pt>
    <dgm:pt modelId="{878BEE58-03FC-42BC-9DE3-C36EC7AC9603}" type="pres">
      <dgm:prSet presAssocID="{CC660211-1240-45B2-9EAF-80B0D3CBA135}" presName="Name21" presStyleCnt="0"/>
      <dgm:spPr/>
    </dgm:pt>
    <dgm:pt modelId="{E5921780-28B3-4AC1-9CA5-1A6B8543E02F}" type="pres">
      <dgm:prSet presAssocID="{CC660211-1240-45B2-9EAF-80B0D3CBA135}" presName="level2Shape" presStyleLbl="node2" presStyleIdx="1" presStyleCnt="2"/>
      <dgm:spPr/>
    </dgm:pt>
    <dgm:pt modelId="{911C1E7F-F108-4DE1-9011-379B50A5D38C}" type="pres">
      <dgm:prSet presAssocID="{CC660211-1240-45B2-9EAF-80B0D3CBA135}" presName="hierChild3" presStyleCnt="0"/>
      <dgm:spPr/>
    </dgm:pt>
    <dgm:pt modelId="{2E6E7FE7-215A-41A8-852C-613FCFE72B0E}" type="pres">
      <dgm:prSet presAssocID="{43076370-FDB3-41D6-9B2C-8AD1348BC3E0}" presName="Name19" presStyleLbl="parChTrans1D3" presStyleIdx="1" presStyleCnt="2"/>
      <dgm:spPr/>
    </dgm:pt>
    <dgm:pt modelId="{E07B6076-5B47-4F8F-8E0C-937CC5842B43}" type="pres">
      <dgm:prSet presAssocID="{C83DF79D-4472-4B5E-A4D0-A8D0A185BDC0}" presName="Name21" presStyleCnt="0"/>
      <dgm:spPr/>
    </dgm:pt>
    <dgm:pt modelId="{9234ED45-4246-4ABE-B766-DFA48E5B5D43}" type="pres">
      <dgm:prSet presAssocID="{C83DF79D-4472-4B5E-A4D0-A8D0A185BDC0}" presName="level2Shape" presStyleLbl="node3" presStyleIdx="1" presStyleCnt="2"/>
      <dgm:spPr/>
    </dgm:pt>
    <dgm:pt modelId="{22343214-DC15-4A9E-BB7D-6950F5DCBE70}" type="pres">
      <dgm:prSet presAssocID="{C83DF79D-4472-4B5E-A4D0-A8D0A185BDC0}" presName="hierChild3" presStyleCnt="0"/>
      <dgm:spPr/>
    </dgm:pt>
    <dgm:pt modelId="{2C0A4537-F284-441B-9759-93D731BAC710}" type="pres">
      <dgm:prSet presAssocID="{66A26CF3-CD3C-451D-A514-D8CA56C44AB7}" presName="bgShapesFlow" presStyleCnt="0"/>
      <dgm:spPr/>
    </dgm:pt>
    <dgm:pt modelId="{AD1CCFF4-A05D-4981-AEC8-91617AA6A104}" type="pres">
      <dgm:prSet presAssocID="{6F764D7D-A4F6-4226-BAE8-06A00574CB9B}" presName="rectComp" presStyleCnt="0"/>
      <dgm:spPr/>
    </dgm:pt>
    <dgm:pt modelId="{5BF49189-8823-4260-B73B-B934D1493F5F}" type="pres">
      <dgm:prSet presAssocID="{6F764D7D-A4F6-4226-BAE8-06A00574CB9B}" presName="bgRect" presStyleLbl="bgShp" presStyleIdx="0" presStyleCnt="4"/>
      <dgm:spPr/>
    </dgm:pt>
    <dgm:pt modelId="{07A49DD3-9B9D-4564-AE26-5A8698EC2D1A}" type="pres">
      <dgm:prSet presAssocID="{6F764D7D-A4F6-4226-BAE8-06A00574CB9B}" presName="bgRectTx" presStyleLbl="bgShp" presStyleIdx="0" presStyleCnt="4">
        <dgm:presLayoutVars>
          <dgm:bulletEnabled val="1"/>
        </dgm:presLayoutVars>
      </dgm:prSet>
      <dgm:spPr/>
    </dgm:pt>
    <dgm:pt modelId="{E6D193EC-AD0A-40B9-8794-6CC3C9F5CB53}" type="pres">
      <dgm:prSet presAssocID="{6F764D7D-A4F6-4226-BAE8-06A00574CB9B}" presName="spComp" presStyleCnt="0"/>
      <dgm:spPr/>
    </dgm:pt>
    <dgm:pt modelId="{28DAA8C2-E27A-463F-870F-254F7F66B7FE}" type="pres">
      <dgm:prSet presAssocID="{6F764D7D-A4F6-4226-BAE8-06A00574CB9B}" presName="vSp" presStyleCnt="0"/>
      <dgm:spPr/>
    </dgm:pt>
    <dgm:pt modelId="{F6B14AF5-BB8B-427C-A782-B9E7FE9E3C04}" type="pres">
      <dgm:prSet presAssocID="{2091C213-8189-4456-ACF5-66B9347B9C23}" presName="rectComp" presStyleCnt="0"/>
      <dgm:spPr/>
    </dgm:pt>
    <dgm:pt modelId="{BB1E8561-8DC1-408C-87AF-B6C6DB29FE28}" type="pres">
      <dgm:prSet presAssocID="{2091C213-8189-4456-ACF5-66B9347B9C23}" presName="bgRect" presStyleLbl="bgShp" presStyleIdx="1" presStyleCnt="4"/>
      <dgm:spPr/>
    </dgm:pt>
    <dgm:pt modelId="{0B6A18A3-8E86-4334-A311-36B5D2FAD4FF}" type="pres">
      <dgm:prSet presAssocID="{2091C213-8189-4456-ACF5-66B9347B9C23}" presName="bgRectTx" presStyleLbl="bgShp" presStyleIdx="1" presStyleCnt="4">
        <dgm:presLayoutVars>
          <dgm:bulletEnabled val="1"/>
        </dgm:presLayoutVars>
      </dgm:prSet>
      <dgm:spPr/>
    </dgm:pt>
    <dgm:pt modelId="{D1001BEA-415B-4ED6-864E-E87253A7E4CB}" type="pres">
      <dgm:prSet presAssocID="{2091C213-8189-4456-ACF5-66B9347B9C23}" presName="spComp" presStyleCnt="0"/>
      <dgm:spPr/>
    </dgm:pt>
    <dgm:pt modelId="{E382B57E-087D-4121-9302-97461C8BE69B}" type="pres">
      <dgm:prSet presAssocID="{2091C213-8189-4456-ACF5-66B9347B9C23}" presName="vSp" presStyleCnt="0"/>
      <dgm:spPr/>
    </dgm:pt>
    <dgm:pt modelId="{2ED00ADA-2C44-4F60-BBD0-6423E5C6CDA5}" type="pres">
      <dgm:prSet presAssocID="{D30A53CB-F100-4064-BFC6-B5CF627DA224}" presName="rectComp" presStyleCnt="0"/>
      <dgm:spPr/>
    </dgm:pt>
    <dgm:pt modelId="{A96F6638-5F47-415B-A77B-70EB4E1BBB66}" type="pres">
      <dgm:prSet presAssocID="{D30A53CB-F100-4064-BFC6-B5CF627DA224}" presName="bgRect" presStyleLbl="bgShp" presStyleIdx="2" presStyleCnt="4"/>
      <dgm:spPr/>
    </dgm:pt>
    <dgm:pt modelId="{1CF5FD7D-9F18-4B57-89F3-06182B6F994C}" type="pres">
      <dgm:prSet presAssocID="{D30A53CB-F100-4064-BFC6-B5CF627DA224}" presName="bgRectTx" presStyleLbl="bgShp" presStyleIdx="2" presStyleCnt="4">
        <dgm:presLayoutVars>
          <dgm:bulletEnabled val="1"/>
        </dgm:presLayoutVars>
      </dgm:prSet>
      <dgm:spPr/>
    </dgm:pt>
    <dgm:pt modelId="{12A8D3D9-2AA8-471C-B756-00307CCECBDD}" type="pres">
      <dgm:prSet presAssocID="{D30A53CB-F100-4064-BFC6-B5CF627DA224}" presName="spComp" presStyleCnt="0"/>
      <dgm:spPr/>
    </dgm:pt>
    <dgm:pt modelId="{26292F06-E2C6-44C4-A92D-7C3558C7AA7E}" type="pres">
      <dgm:prSet presAssocID="{D30A53CB-F100-4064-BFC6-B5CF627DA224}" presName="vSp" presStyleCnt="0"/>
      <dgm:spPr/>
    </dgm:pt>
    <dgm:pt modelId="{92DB51DD-C1E2-4EFC-912D-380BA5BFFB49}" type="pres">
      <dgm:prSet presAssocID="{AC4E373C-C065-4EED-8553-7EA7637ED7EA}" presName="rectComp" presStyleCnt="0"/>
      <dgm:spPr/>
    </dgm:pt>
    <dgm:pt modelId="{0A0B95AA-5A5B-4DAA-BEE7-2AC579673B3D}" type="pres">
      <dgm:prSet presAssocID="{AC4E373C-C065-4EED-8553-7EA7637ED7EA}" presName="bgRect" presStyleLbl="bgShp" presStyleIdx="3" presStyleCnt="4"/>
      <dgm:spPr/>
    </dgm:pt>
    <dgm:pt modelId="{94B71BDB-5E58-4546-98BB-65ED2E00CCF4}" type="pres">
      <dgm:prSet presAssocID="{AC4E373C-C065-4EED-8553-7EA7637ED7EA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C588FD01-2E68-4BCD-AE8F-2DFB95640751}" type="presOf" srcId="{AC4E373C-C065-4EED-8553-7EA7637ED7EA}" destId="{0A0B95AA-5A5B-4DAA-BEE7-2AC579673B3D}" srcOrd="0" destOrd="0" presId="urn:microsoft.com/office/officeart/2005/8/layout/hierarchy6"/>
    <dgm:cxn modelId="{C27E950A-EE1B-4FF0-A7AD-F66EA4589588}" type="presOf" srcId="{39735A87-FEC2-4546-AFB1-99C942C2DBA9}" destId="{6B864B02-0A46-414C-870B-0DA81352B453}" srcOrd="0" destOrd="0" presId="urn:microsoft.com/office/officeart/2005/8/layout/hierarchy6"/>
    <dgm:cxn modelId="{CA4A4714-1FFE-4162-AB45-D88FF8A89B79}" type="presOf" srcId="{66A26CF3-CD3C-451D-A514-D8CA56C44AB7}" destId="{15B8A1F4-A439-4267-B5C7-8291F8EFBEEA}" srcOrd="0" destOrd="0" presId="urn:microsoft.com/office/officeart/2005/8/layout/hierarchy6"/>
    <dgm:cxn modelId="{A301131E-9250-4AF7-A6BF-522107DE8033}" type="presOf" srcId="{D30A53CB-F100-4064-BFC6-B5CF627DA224}" destId="{A96F6638-5F47-415B-A77B-70EB4E1BBB66}" srcOrd="0" destOrd="0" presId="urn:microsoft.com/office/officeart/2005/8/layout/hierarchy6"/>
    <dgm:cxn modelId="{89AFF820-1869-41A4-88E4-09ADCB06FA16}" type="presOf" srcId="{D30A53CB-F100-4064-BFC6-B5CF627DA224}" destId="{1CF5FD7D-9F18-4B57-89F3-06182B6F994C}" srcOrd="1" destOrd="0" presId="urn:microsoft.com/office/officeart/2005/8/layout/hierarchy6"/>
    <dgm:cxn modelId="{06EDAB27-A0ED-4DEC-9162-ADA4530C4031}" type="presOf" srcId="{047F10A6-EEE9-4ECB-ADBE-788148D70252}" destId="{EC391CE0-4DE0-439A-9B2F-4325B96C1BFF}" srcOrd="0" destOrd="0" presId="urn:microsoft.com/office/officeart/2005/8/layout/hierarchy6"/>
    <dgm:cxn modelId="{AF19AA31-8012-4EEE-8FA6-72389D2F57BE}" type="presOf" srcId="{2091C213-8189-4456-ACF5-66B9347B9C23}" destId="{0B6A18A3-8E86-4334-A311-36B5D2FAD4FF}" srcOrd="1" destOrd="0" presId="urn:microsoft.com/office/officeart/2005/8/layout/hierarchy6"/>
    <dgm:cxn modelId="{911EF836-CA1B-40C4-BADC-324224D4B1DD}" srcId="{65933D11-C60C-477B-A6E0-62968B1BDE58}" destId="{5A66F216-BF8C-481D-998B-A0DBC7632BB6}" srcOrd="0" destOrd="0" parTransId="{5E6A4EFF-B6BD-428F-9A75-561FFE4BFB38}" sibTransId="{858F5B93-8F75-4BCD-AAD7-064EE40E11E3}"/>
    <dgm:cxn modelId="{F0FF413C-7382-47E2-A6CB-B2D01EC44120}" type="presOf" srcId="{4E921E4E-327C-4FE5-8B20-FB1CC1C5E023}" destId="{13CE1857-3946-424E-B7D9-FCDC52D206F3}" srcOrd="0" destOrd="0" presId="urn:microsoft.com/office/officeart/2005/8/layout/hierarchy6"/>
    <dgm:cxn modelId="{801D8764-32AA-414E-AB1E-E493D3281872}" type="presOf" srcId="{2091C213-8189-4456-ACF5-66B9347B9C23}" destId="{BB1E8561-8DC1-408C-87AF-B6C6DB29FE28}" srcOrd="0" destOrd="0" presId="urn:microsoft.com/office/officeart/2005/8/layout/hierarchy6"/>
    <dgm:cxn modelId="{23EA9C46-1390-43BB-B59F-196B77C6DB45}" type="presOf" srcId="{C83DF79D-4472-4B5E-A4D0-A8D0A185BDC0}" destId="{9234ED45-4246-4ABE-B766-DFA48E5B5D43}" srcOrd="0" destOrd="0" presId="urn:microsoft.com/office/officeart/2005/8/layout/hierarchy6"/>
    <dgm:cxn modelId="{E8A4B56B-A457-4178-B1BC-9C4A393DE3B4}" type="presOf" srcId="{CC660211-1240-45B2-9EAF-80B0D3CBA135}" destId="{E5921780-28B3-4AC1-9CA5-1A6B8543E02F}" srcOrd="0" destOrd="0" presId="urn:microsoft.com/office/officeart/2005/8/layout/hierarchy6"/>
    <dgm:cxn modelId="{C25D0D6F-3DB5-4258-A411-2302616B33B2}" type="presOf" srcId="{65933D11-C60C-477B-A6E0-62968B1BDE58}" destId="{A93E9AE3-4064-4AFC-B633-76189BC9BDC5}" srcOrd="0" destOrd="0" presId="urn:microsoft.com/office/officeart/2005/8/layout/hierarchy6"/>
    <dgm:cxn modelId="{33A3384F-6E3E-4BF6-81CC-7D3C096AE58E}" srcId="{CC660211-1240-45B2-9EAF-80B0D3CBA135}" destId="{C83DF79D-4472-4B5E-A4D0-A8D0A185BDC0}" srcOrd="0" destOrd="0" parTransId="{43076370-FDB3-41D6-9B2C-8AD1348BC3E0}" sibTransId="{AFB2B24A-880D-4FF6-B5BE-D0061F5DE0B5}"/>
    <dgm:cxn modelId="{A320B372-D915-40F5-8027-50776113778F}" srcId="{65933D11-C60C-477B-A6E0-62968B1BDE58}" destId="{E9BB44C4-2FCF-4F13-839B-89B7AE7E7723}" srcOrd="1" destOrd="0" parTransId="{047F10A6-EEE9-4ECB-ADBE-788148D70252}" sibTransId="{FD39F814-C40B-4FCA-949D-255E34A5034C}"/>
    <dgm:cxn modelId="{C3BCDE5A-EBEC-45DA-B303-FCE47CFFEAFB}" type="presOf" srcId="{43076370-FDB3-41D6-9B2C-8AD1348BC3E0}" destId="{2E6E7FE7-215A-41A8-852C-613FCFE72B0E}" srcOrd="0" destOrd="0" presId="urn:microsoft.com/office/officeart/2005/8/layout/hierarchy6"/>
    <dgm:cxn modelId="{D7554E82-CE29-4C2D-A4F0-22145A8C2F63}" type="presOf" srcId="{E9BB44C4-2FCF-4F13-839B-89B7AE7E7723}" destId="{E74EA5BA-0927-4B43-B1F9-E5A511B07CEC}" srcOrd="0" destOrd="0" presId="urn:microsoft.com/office/officeart/2005/8/layout/hierarchy6"/>
    <dgm:cxn modelId="{5F88978C-BAB6-4D5E-9AFB-EFF4DAB76DE3}" srcId="{81705474-F0AA-4E96-AFEF-3353CFF94E2E}" destId="{65933D11-C60C-477B-A6E0-62968B1BDE58}" srcOrd="0" destOrd="0" parTransId="{5C8BF4F9-FE12-4B1D-A2FD-771ABDEA856E}" sibTransId="{9DE50CA3-81BF-41BF-8A35-4F4CC2880F43}"/>
    <dgm:cxn modelId="{6027218D-65B4-4AC7-997D-FE10E4A5F808}" type="presOf" srcId="{6F764D7D-A4F6-4226-BAE8-06A00574CB9B}" destId="{5BF49189-8823-4260-B73B-B934D1493F5F}" srcOrd="0" destOrd="0" presId="urn:microsoft.com/office/officeart/2005/8/layout/hierarchy6"/>
    <dgm:cxn modelId="{8215008E-0BBA-4D56-986E-560DF2C474A9}" type="presOf" srcId="{6F764D7D-A4F6-4226-BAE8-06A00574CB9B}" destId="{07A49DD3-9B9D-4564-AE26-5A8698EC2D1A}" srcOrd="1" destOrd="0" presId="urn:microsoft.com/office/officeart/2005/8/layout/hierarchy6"/>
    <dgm:cxn modelId="{41583B91-DA6C-4F0F-B007-5BEAE0423C4E}" type="presOf" srcId="{5A66F216-BF8C-481D-998B-A0DBC7632BB6}" destId="{AC1A8CAE-D17C-484B-BCD4-A224A3193F0D}" srcOrd="0" destOrd="0" presId="urn:microsoft.com/office/officeart/2005/8/layout/hierarchy6"/>
    <dgm:cxn modelId="{B4E3399F-40FF-4CD6-BDC4-F00F5679A268}" type="presOf" srcId="{0590CE04-7632-4D3B-81CB-FEF0E0342405}" destId="{08C7DB82-FDE2-4926-B965-A4C3E0C2E1C0}" srcOrd="0" destOrd="0" presId="urn:microsoft.com/office/officeart/2005/8/layout/hierarchy6"/>
    <dgm:cxn modelId="{D3EE28B3-BCA0-4C84-B0CB-12C80E3E2B3D}" srcId="{66A26CF3-CD3C-451D-A514-D8CA56C44AB7}" destId="{6F764D7D-A4F6-4226-BAE8-06A00574CB9B}" srcOrd="1" destOrd="0" parTransId="{DBFF27F0-9209-4866-8D10-DD90F0E9B397}" sibTransId="{6D9C80E8-DFFB-486D-BFC2-82DE91D6B1E3}"/>
    <dgm:cxn modelId="{6B1B48B3-1E06-40B9-9542-C1D934782CD4}" srcId="{66A26CF3-CD3C-451D-A514-D8CA56C44AB7}" destId="{AC4E373C-C065-4EED-8553-7EA7637ED7EA}" srcOrd="4" destOrd="0" parTransId="{0C681618-3403-4948-A005-A31F01CF33AF}" sibTransId="{1F998F53-7C3A-4505-B92B-BB7A300580B3}"/>
    <dgm:cxn modelId="{636848B9-CE49-4A1C-AFB9-FB7296520EB8}" srcId="{39735A87-FEC2-4546-AFB1-99C942C2DBA9}" destId="{CC660211-1240-45B2-9EAF-80B0D3CBA135}" srcOrd="1" destOrd="0" parTransId="{0590CE04-7632-4D3B-81CB-FEF0E0342405}" sibTransId="{51508EF5-D854-4C01-853B-BC3BB07233DF}"/>
    <dgm:cxn modelId="{36C593C4-D051-4975-8568-1AF0776CA458}" type="presOf" srcId="{81705474-F0AA-4E96-AFEF-3353CFF94E2E}" destId="{54F37107-A30F-40B9-9820-F296A7C701FF}" srcOrd="0" destOrd="0" presId="urn:microsoft.com/office/officeart/2005/8/layout/hierarchy6"/>
    <dgm:cxn modelId="{6F434ED2-F2E2-47AB-8DFD-5A9388CD3061}" srcId="{66A26CF3-CD3C-451D-A514-D8CA56C44AB7}" destId="{39735A87-FEC2-4546-AFB1-99C942C2DBA9}" srcOrd="0" destOrd="0" parTransId="{006DABB7-891E-491A-9EF4-3702E9658C5B}" sibTransId="{15C03BE8-25E5-4BC2-8309-0113E70E12F7}"/>
    <dgm:cxn modelId="{A8E1FADA-E187-40EA-BCD1-29230F52B627}" srcId="{66A26CF3-CD3C-451D-A514-D8CA56C44AB7}" destId="{D30A53CB-F100-4064-BFC6-B5CF627DA224}" srcOrd="3" destOrd="0" parTransId="{54942E13-68FF-4C84-BA97-62CC0A198BBD}" sibTransId="{04CCD27F-9432-4442-8918-397EF0F4DA06}"/>
    <dgm:cxn modelId="{389CFDDA-92BA-4E8C-822B-9B571A4B1C10}" type="presOf" srcId="{5C8BF4F9-FE12-4B1D-A2FD-771ABDEA856E}" destId="{23A0ABDD-E082-4B8E-AA5F-97D0F82EC2BD}" srcOrd="0" destOrd="0" presId="urn:microsoft.com/office/officeart/2005/8/layout/hierarchy6"/>
    <dgm:cxn modelId="{8F67F4DE-AB3B-4B41-BBA0-2C0697AF3249}" type="presOf" srcId="{5E6A4EFF-B6BD-428F-9A75-561FFE4BFB38}" destId="{466A19FC-218A-4A3B-B288-A0F28218ADE6}" srcOrd="0" destOrd="0" presId="urn:microsoft.com/office/officeart/2005/8/layout/hierarchy6"/>
    <dgm:cxn modelId="{1D3A13EB-1C1D-4892-AC79-56729BE04F47}" srcId="{39735A87-FEC2-4546-AFB1-99C942C2DBA9}" destId="{81705474-F0AA-4E96-AFEF-3353CFF94E2E}" srcOrd="0" destOrd="0" parTransId="{4E921E4E-327C-4FE5-8B20-FB1CC1C5E023}" sibTransId="{F34B9262-ACBC-4D5E-845C-D1C5DB2E7563}"/>
    <dgm:cxn modelId="{C111FBEB-A6D8-42E0-A7C7-CEAF67C6DAB8}" srcId="{66A26CF3-CD3C-451D-A514-D8CA56C44AB7}" destId="{2091C213-8189-4456-ACF5-66B9347B9C23}" srcOrd="2" destOrd="0" parTransId="{C77B32C6-2D4E-4D88-957B-C2558416E9A7}" sibTransId="{BB1D5389-3219-4A61-B553-376C9523CFBB}"/>
    <dgm:cxn modelId="{67B7F6FB-95FD-4E9B-954B-A1B16DA16F1E}" type="presOf" srcId="{AC4E373C-C065-4EED-8553-7EA7637ED7EA}" destId="{94B71BDB-5E58-4546-98BB-65ED2E00CCF4}" srcOrd="1" destOrd="0" presId="urn:microsoft.com/office/officeart/2005/8/layout/hierarchy6"/>
    <dgm:cxn modelId="{F89829ED-81CD-45ED-A6F0-AC986F6DB6E6}" type="presParOf" srcId="{15B8A1F4-A439-4267-B5C7-8291F8EFBEEA}" destId="{7F6D7367-2AE5-4A04-9587-BB7E8CE34A66}" srcOrd="0" destOrd="0" presId="urn:microsoft.com/office/officeart/2005/8/layout/hierarchy6"/>
    <dgm:cxn modelId="{70837694-EA8F-465C-A39A-423D1F3F7C4B}" type="presParOf" srcId="{7F6D7367-2AE5-4A04-9587-BB7E8CE34A66}" destId="{36EB8B75-DC38-4214-BC9D-F4C8E20A44E6}" srcOrd="0" destOrd="0" presId="urn:microsoft.com/office/officeart/2005/8/layout/hierarchy6"/>
    <dgm:cxn modelId="{36FAF57E-EF11-4756-9BD6-575D024E819C}" type="presParOf" srcId="{7F6D7367-2AE5-4A04-9587-BB7E8CE34A66}" destId="{C6DCDD9A-260A-455D-82F8-1CCC85DB1808}" srcOrd="1" destOrd="0" presId="urn:microsoft.com/office/officeart/2005/8/layout/hierarchy6"/>
    <dgm:cxn modelId="{E8BC6FC2-EDFF-4CD2-8C3A-9E76114A8483}" type="presParOf" srcId="{C6DCDD9A-260A-455D-82F8-1CCC85DB1808}" destId="{FDFA06EB-CB5D-4E70-A4C5-FF564A2E5822}" srcOrd="0" destOrd="0" presId="urn:microsoft.com/office/officeart/2005/8/layout/hierarchy6"/>
    <dgm:cxn modelId="{6C80EE7B-15F2-42F8-8ADA-CF2133C9B3B4}" type="presParOf" srcId="{FDFA06EB-CB5D-4E70-A4C5-FF564A2E5822}" destId="{6B864B02-0A46-414C-870B-0DA81352B453}" srcOrd="0" destOrd="0" presId="urn:microsoft.com/office/officeart/2005/8/layout/hierarchy6"/>
    <dgm:cxn modelId="{2D66E15C-EC97-4CD1-9720-069880C83296}" type="presParOf" srcId="{FDFA06EB-CB5D-4E70-A4C5-FF564A2E5822}" destId="{4BC77999-7C06-4EF4-8804-1BEBE7850AC6}" srcOrd="1" destOrd="0" presId="urn:microsoft.com/office/officeart/2005/8/layout/hierarchy6"/>
    <dgm:cxn modelId="{A40BB08A-3BD8-43CB-BE2D-F6920F7C00A2}" type="presParOf" srcId="{4BC77999-7C06-4EF4-8804-1BEBE7850AC6}" destId="{13CE1857-3946-424E-B7D9-FCDC52D206F3}" srcOrd="0" destOrd="0" presId="urn:microsoft.com/office/officeart/2005/8/layout/hierarchy6"/>
    <dgm:cxn modelId="{6279F128-9D8A-414D-A632-BDF3A58F9158}" type="presParOf" srcId="{4BC77999-7C06-4EF4-8804-1BEBE7850AC6}" destId="{116D4015-C439-4FE1-81A4-FDFBB6D07619}" srcOrd="1" destOrd="0" presId="urn:microsoft.com/office/officeart/2005/8/layout/hierarchy6"/>
    <dgm:cxn modelId="{9D968C31-9590-4C13-8C26-A8F3D8CDD5DE}" type="presParOf" srcId="{116D4015-C439-4FE1-81A4-FDFBB6D07619}" destId="{54F37107-A30F-40B9-9820-F296A7C701FF}" srcOrd="0" destOrd="0" presId="urn:microsoft.com/office/officeart/2005/8/layout/hierarchy6"/>
    <dgm:cxn modelId="{FA898654-7E48-4990-AC8A-13CF90595198}" type="presParOf" srcId="{116D4015-C439-4FE1-81A4-FDFBB6D07619}" destId="{A9063931-EE1C-4041-9BB6-0C7AC549608A}" srcOrd="1" destOrd="0" presId="urn:microsoft.com/office/officeart/2005/8/layout/hierarchy6"/>
    <dgm:cxn modelId="{A6180D83-030F-4F65-9448-C2E36506B839}" type="presParOf" srcId="{A9063931-EE1C-4041-9BB6-0C7AC549608A}" destId="{23A0ABDD-E082-4B8E-AA5F-97D0F82EC2BD}" srcOrd="0" destOrd="0" presId="urn:microsoft.com/office/officeart/2005/8/layout/hierarchy6"/>
    <dgm:cxn modelId="{A06E9EEB-E6F8-40C8-9BF4-4B1CFB7FC451}" type="presParOf" srcId="{A9063931-EE1C-4041-9BB6-0C7AC549608A}" destId="{BC399386-65E7-4A4B-B4C1-3248881FF901}" srcOrd="1" destOrd="0" presId="urn:microsoft.com/office/officeart/2005/8/layout/hierarchy6"/>
    <dgm:cxn modelId="{E7A5B31C-CAE8-432E-9F7E-C59A6FDA821B}" type="presParOf" srcId="{BC399386-65E7-4A4B-B4C1-3248881FF901}" destId="{A93E9AE3-4064-4AFC-B633-76189BC9BDC5}" srcOrd="0" destOrd="0" presId="urn:microsoft.com/office/officeart/2005/8/layout/hierarchy6"/>
    <dgm:cxn modelId="{0338D6E9-099B-41CE-9E65-C9AD48976A5B}" type="presParOf" srcId="{BC399386-65E7-4A4B-B4C1-3248881FF901}" destId="{2AB4B1BE-D5CD-4208-8107-DD36F8DA8D7F}" srcOrd="1" destOrd="0" presId="urn:microsoft.com/office/officeart/2005/8/layout/hierarchy6"/>
    <dgm:cxn modelId="{4FD3F934-F5DE-461E-86F4-9A64473FA3B7}" type="presParOf" srcId="{2AB4B1BE-D5CD-4208-8107-DD36F8DA8D7F}" destId="{466A19FC-218A-4A3B-B288-A0F28218ADE6}" srcOrd="0" destOrd="0" presId="urn:microsoft.com/office/officeart/2005/8/layout/hierarchy6"/>
    <dgm:cxn modelId="{8D2074F1-7787-42EB-8A69-4708C34DBEE6}" type="presParOf" srcId="{2AB4B1BE-D5CD-4208-8107-DD36F8DA8D7F}" destId="{3F815FE2-FB35-4C65-A04A-EF74A86ABC16}" srcOrd="1" destOrd="0" presId="urn:microsoft.com/office/officeart/2005/8/layout/hierarchy6"/>
    <dgm:cxn modelId="{F23A33B9-C953-4D6B-97AD-BE6C337292B1}" type="presParOf" srcId="{3F815FE2-FB35-4C65-A04A-EF74A86ABC16}" destId="{AC1A8CAE-D17C-484B-BCD4-A224A3193F0D}" srcOrd="0" destOrd="0" presId="urn:microsoft.com/office/officeart/2005/8/layout/hierarchy6"/>
    <dgm:cxn modelId="{3469EE43-3E2B-4FDE-AF2E-687182B86885}" type="presParOf" srcId="{3F815FE2-FB35-4C65-A04A-EF74A86ABC16}" destId="{21905A09-47E3-4E66-A90D-657EC0AD2DB8}" srcOrd="1" destOrd="0" presId="urn:microsoft.com/office/officeart/2005/8/layout/hierarchy6"/>
    <dgm:cxn modelId="{A6BBDF77-2618-4146-B369-893ECAC7605C}" type="presParOf" srcId="{2AB4B1BE-D5CD-4208-8107-DD36F8DA8D7F}" destId="{EC391CE0-4DE0-439A-9B2F-4325B96C1BFF}" srcOrd="2" destOrd="0" presId="urn:microsoft.com/office/officeart/2005/8/layout/hierarchy6"/>
    <dgm:cxn modelId="{52C6E670-C329-4954-81A9-D258DF91A629}" type="presParOf" srcId="{2AB4B1BE-D5CD-4208-8107-DD36F8DA8D7F}" destId="{8633BA4D-4B49-44FD-A638-DF9E393D2888}" srcOrd="3" destOrd="0" presId="urn:microsoft.com/office/officeart/2005/8/layout/hierarchy6"/>
    <dgm:cxn modelId="{5285A7A5-E8E4-4F0D-9407-8CA0EC84E8A4}" type="presParOf" srcId="{8633BA4D-4B49-44FD-A638-DF9E393D2888}" destId="{E74EA5BA-0927-4B43-B1F9-E5A511B07CEC}" srcOrd="0" destOrd="0" presId="urn:microsoft.com/office/officeart/2005/8/layout/hierarchy6"/>
    <dgm:cxn modelId="{A593D9D9-69A6-4232-A2A7-AB9178FAD647}" type="presParOf" srcId="{8633BA4D-4B49-44FD-A638-DF9E393D2888}" destId="{889AEA00-BC65-41A5-91F6-6ADB76173682}" srcOrd="1" destOrd="0" presId="urn:microsoft.com/office/officeart/2005/8/layout/hierarchy6"/>
    <dgm:cxn modelId="{3FBE744F-B9CA-4595-9310-A7F6A0F722CF}" type="presParOf" srcId="{4BC77999-7C06-4EF4-8804-1BEBE7850AC6}" destId="{08C7DB82-FDE2-4926-B965-A4C3E0C2E1C0}" srcOrd="2" destOrd="0" presId="urn:microsoft.com/office/officeart/2005/8/layout/hierarchy6"/>
    <dgm:cxn modelId="{2FD41991-7C53-4328-8403-01217F540DF5}" type="presParOf" srcId="{4BC77999-7C06-4EF4-8804-1BEBE7850AC6}" destId="{878BEE58-03FC-42BC-9DE3-C36EC7AC9603}" srcOrd="3" destOrd="0" presId="urn:microsoft.com/office/officeart/2005/8/layout/hierarchy6"/>
    <dgm:cxn modelId="{FA7D9F03-53D5-4097-A29E-D1B16450405A}" type="presParOf" srcId="{878BEE58-03FC-42BC-9DE3-C36EC7AC9603}" destId="{E5921780-28B3-4AC1-9CA5-1A6B8543E02F}" srcOrd="0" destOrd="0" presId="urn:microsoft.com/office/officeart/2005/8/layout/hierarchy6"/>
    <dgm:cxn modelId="{7478FCF1-5FF7-428D-951A-E516ECE320CE}" type="presParOf" srcId="{878BEE58-03FC-42BC-9DE3-C36EC7AC9603}" destId="{911C1E7F-F108-4DE1-9011-379B50A5D38C}" srcOrd="1" destOrd="0" presId="urn:microsoft.com/office/officeart/2005/8/layout/hierarchy6"/>
    <dgm:cxn modelId="{189ED784-89B8-4CBB-B456-3EA74C48A486}" type="presParOf" srcId="{911C1E7F-F108-4DE1-9011-379B50A5D38C}" destId="{2E6E7FE7-215A-41A8-852C-613FCFE72B0E}" srcOrd="0" destOrd="0" presId="urn:microsoft.com/office/officeart/2005/8/layout/hierarchy6"/>
    <dgm:cxn modelId="{4668380E-0920-4049-9358-7198BD4C10E0}" type="presParOf" srcId="{911C1E7F-F108-4DE1-9011-379B50A5D38C}" destId="{E07B6076-5B47-4F8F-8E0C-937CC5842B43}" srcOrd="1" destOrd="0" presId="urn:microsoft.com/office/officeart/2005/8/layout/hierarchy6"/>
    <dgm:cxn modelId="{897AF7D8-6481-4399-9B0D-E141178B2A40}" type="presParOf" srcId="{E07B6076-5B47-4F8F-8E0C-937CC5842B43}" destId="{9234ED45-4246-4ABE-B766-DFA48E5B5D43}" srcOrd="0" destOrd="0" presId="urn:microsoft.com/office/officeart/2005/8/layout/hierarchy6"/>
    <dgm:cxn modelId="{DC8CFBAA-FBDC-447A-93BA-D86771C8B8E4}" type="presParOf" srcId="{E07B6076-5B47-4F8F-8E0C-937CC5842B43}" destId="{22343214-DC15-4A9E-BB7D-6950F5DCBE70}" srcOrd="1" destOrd="0" presId="urn:microsoft.com/office/officeart/2005/8/layout/hierarchy6"/>
    <dgm:cxn modelId="{930CF7BF-D9EC-4CA8-B6B0-A2850ED0AD30}" type="presParOf" srcId="{15B8A1F4-A439-4267-B5C7-8291F8EFBEEA}" destId="{2C0A4537-F284-441B-9759-93D731BAC710}" srcOrd="1" destOrd="0" presId="urn:microsoft.com/office/officeart/2005/8/layout/hierarchy6"/>
    <dgm:cxn modelId="{C2EF779F-A8BF-4157-A4EA-A4000B55711C}" type="presParOf" srcId="{2C0A4537-F284-441B-9759-93D731BAC710}" destId="{AD1CCFF4-A05D-4981-AEC8-91617AA6A104}" srcOrd="0" destOrd="0" presId="urn:microsoft.com/office/officeart/2005/8/layout/hierarchy6"/>
    <dgm:cxn modelId="{80484062-2AF5-418A-846D-0DF273BF9734}" type="presParOf" srcId="{AD1CCFF4-A05D-4981-AEC8-91617AA6A104}" destId="{5BF49189-8823-4260-B73B-B934D1493F5F}" srcOrd="0" destOrd="0" presId="urn:microsoft.com/office/officeart/2005/8/layout/hierarchy6"/>
    <dgm:cxn modelId="{2068389C-0B8A-46C3-9257-7426EABC72E2}" type="presParOf" srcId="{AD1CCFF4-A05D-4981-AEC8-91617AA6A104}" destId="{07A49DD3-9B9D-4564-AE26-5A8698EC2D1A}" srcOrd="1" destOrd="0" presId="urn:microsoft.com/office/officeart/2005/8/layout/hierarchy6"/>
    <dgm:cxn modelId="{07154CA8-5C68-46F7-BA37-7E1D2E6226B5}" type="presParOf" srcId="{2C0A4537-F284-441B-9759-93D731BAC710}" destId="{E6D193EC-AD0A-40B9-8794-6CC3C9F5CB53}" srcOrd="1" destOrd="0" presId="urn:microsoft.com/office/officeart/2005/8/layout/hierarchy6"/>
    <dgm:cxn modelId="{E67233BD-19F5-40DD-B3CF-4267F11FE878}" type="presParOf" srcId="{E6D193EC-AD0A-40B9-8794-6CC3C9F5CB53}" destId="{28DAA8C2-E27A-463F-870F-254F7F66B7FE}" srcOrd="0" destOrd="0" presId="urn:microsoft.com/office/officeart/2005/8/layout/hierarchy6"/>
    <dgm:cxn modelId="{80342F9D-1448-4628-9050-923AE0632C87}" type="presParOf" srcId="{2C0A4537-F284-441B-9759-93D731BAC710}" destId="{F6B14AF5-BB8B-427C-A782-B9E7FE9E3C04}" srcOrd="2" destOrd="0" presId="urn:microsoft.com/office/officeart/2005/8/layout/hierarchy6"/>
    <dgm:cxn modelId="{E580555A-F2EB-433E-AA8D-7160612031D3}" type="presParOf" srcId="{F6B14AF5-BB8B-427C-A782-B9E7FE9E3C04}" destId="{BB1E8561-8DC1-408C-87AF-B6C6DB29FE28}" srcOrd="0" destOrd="0" presId="urn:microsoft.com/office/officeart/2005/8/layout/hierarchy6"/>
    <dgm:cxn modelId="{026D5B57-1700-470E-89B3-9F75CA177B79}" type="presParOf" srcId="{F6B14AF5-BB8B-427C-A782-B9E7FE9E3C04}" destId="{0B6A18A3-8E86-4334-A311-36B5D2FAD4FF}" srcOrd="1" destOrd="0" presId="urn:microsoft.com/office/officeart/2005/8/layout/hierarchy6"/>
    <dgm:cxn modelId="{CB0B9ECF-9F6A-4262-B92E-C1D21FF060B1}" type="presParOf" srcId="{2C0A4537-F284-441B-9759-93D731BAC710}" destId="{D1001BEA-415B-4ED6-864E-E87253A7E4CB}" srcOrd="3" destOrd="0" presId="urn:microsoft.com/office/officeart/2005/8/layout/hierarchy6"/>
    <dgm:cxn modelId="{D905D76E-D061-46F3-ACDD-B5248CEA1058}" type="presParOf" srcId="{D1001BEA-415B-4ED6-864E-E87253A7E4CB}" destId="{E382B57E-087D-4121-9302-97461C8BE69B}" srcOrd="0" destOrd="0" presId="urn:microsoft.com/office/officeart/2005/8/layout/hierarchy6"/>
    <dgm:cxn modelId="{C534ABAA-86CF-4AFE-9A77-3E89047688D0}" type="presParOf" srcId="{2C0A4537-F284-441B-9759-93D731BAC710}" destId="{2ED00ADA-2C44-4F60-BBD0-6423E5C6CDA5}" srcOrd="4" destOrd="0" presId="urn:microsoft.com/office/officeart/2005/8/layout/hierarchy6"/>
    <dgm:cxn modelId="{F4F9D651-8100-42E2-9E4A-ED9077918F20}" type="presParOf" srcId="{2ED00ADA-2C44-4F60-BBD0-6423E5C6CDA5}" destId="{A96F6638-5F47-415B-A77B-70EB4E1BBB66}" srcOrd="0" destOrd="0" presId="urn:microsoft.com/office/officeart/2005/8/layout/hierarchy6"/>
    <dgm:cxn modelId="{E26EFE5C-C404-417E-B033-3F699C4121B8}" type="presParOf" srcId="{2ED00ADA-2C44-4F60-BBD0-6423E5C6CDA5}" destId="{1CF5FD7D-9F18-4B57-89F3-06182B6F994C}" srcOrd="1" destOrd="0" presId="urn:microsoft.com/office/officeart/2005/8/layout/hierarchy6"/>
    <dgm:cxn modelId="{5D014DA8-17FC-4F63-8BB2-C3FE2A7CB05D}" type="presParOf" srcId="{2C0A4537-F284-441B-9759-93D731BAC710}" destId="{12A8D3D9-2AA8-471C-B756-00307CCECBDD}" srcOrd="5" destOrd="0" presId="urn:microsoft.com/office/officeart/2005/8/layout/hierarchy6"/>
    <dgm:cxn modelId="{89FCCCD4-3239-42CA-BD3D-8F60BD472801}" type="presParOf" srcId="{12A8D3D9-2AA8-471C-B756-00307CCECBDD}" destId="{26292F06-E2C6-44C4-A92D-7C3558C7AA7E}" srcOrd="0" destOrd="0" presId="urn:microsoft.com/office/officeart/2005/8/layout/hierarchy6"/>
    <dgm:cxn modelId="{C63D7B89-A773-4F6C-BD0B-F26B55141D7E}" type="presParOf" srcId="{2C0A4537-F284-441B-9759-93D731BAC710}" destId="{92DB51DD-C1E2-4EFC-912D-380BA5BFFB49}" srcOrd="6" destOrd="0" presId="urn:microsoft.com/office/officeart/2005/8/layout/hierarchy6"/>
    <dgm:cxn modelId="{232F5CC1-8497-4B97-9B1F-54EB7868C453}" type="presParOf" srcId="{92DB51DD-C1E2-4EFC-912D-380BA5BFFB49}" destId="{0A0B95AA-5A5B-4DAA-BEE7-2AC579673B3D}" srcOrd="0" destOrd="0" presId="urn:microsoft.com/office/officeart/2005/8/layout/hierarchy6"/>
    <dgm:cxn modelId="{54735B40-E5F5-42A7-8FBF-6B9C7FC25623}" type="presParOf" srcId="{92DB51DD-C1E2-4EFC-912D-380BA5BFFB49}" destId="{94B71BDB-5E58-4546-98BB-65ED2E00CCF4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6A26CF3-CD3C-451D-A514-D8CA56C44AB7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07C501-F514-4AA9-A5C0-905E00F55AD7}">
      <dgm:prSet phldrT="[Text]"/>
      <dgm:spPr/>
      <dgm:t>
        <a:bodyPr/>
        <a:lstStyle/>
        <a:p>
          <a:r>
            <a:rPr lang="en-US" dirty="0"/>
            <a:t>Finance</a:t>
          </a:r>
        </a:p>
      </dgm:t>
    </dgm:pt>
    <dgm:pt modelId="{A92EDA23-449F-4E7D-89FF-1C3F7F489218}" type="parTrans" cxnId="{A6D8EF40-4920-45C1-BE34-45D2C6047C04}">
      <dgm:prSet/>
      <dgm:spPr/>
      <dgm:t>
        <a:bodyPr/>
        <a:lstStyle/>
        <a:p>
          <a:endParaRPr lang="en-US"/>
        </a:p>
      </dgm:t>
    </dgm:pt>
    <dgm:pt modelId="{6848AAFE-8F93-4F24-904B-A6CD89E2AF6F}" type="sibTrans" cxnId="{A6D8EF40-4920-45C1-BE34-45D2C6047C04}">
      <dgm:prSet/>
      <dgm:spPr/>
      <dgm:t>
        <a:bodyPr/>
        <a:lstStyle/>
        <a:p>
          <a:endParaRPr lang="en-US"/>
        </a:p>
      </dgm:t>
    </dgm:pt>
    <dgm:pt modelId="{1B1636DC-F2C8-451A-96AC-1A0388A7BF70}">
      <dgm:prSet phldrT="[Text]"/>
      <dgm:spPr/>
      <dgm:t>
        <a:bodyPr/>
        <a:lstStyle/>
        <a:p>
          <a:r>
            <a:rPr lang="en-US" dirty="0"/>
            <a:t>Accounts Payable</a:t>
          </a:r>
        </a:p>
      </dgm:t>
    </dgm:pt>
    <dgm:pt modelId="{B4010126-BF75-48D8-ABC7-D4B0FAAB1D6D}" type="parTrans" cxnId="{45179C36-6F9A-4D77-8E5D-AFD085709E4C}">
      <dgm:prSet/>
      <dgm:spPr/>
      <dgm:t>
        <a:bodyPr/>
        <a:lstStyle/>
        <a:p>
          <a:endParaRPr lang="en-US"/>
        </a:p>
      </dgm:t>
    </dgm:pt>
    <dgm:pt modelId="{04B63AB1-FC9C-4E1C-AA4E-AC3B0162C790}" type="sibTrans" cxnId="{45179C36-6F9A-4D77-8E5D-AFD085709E4C}">
      <dgm:prSet/>
      <dgm:spPr/>
      <dgm:t>
        <a:bodyPr/>
        <a:lstStyle/>
        <a:p>
          <a:endParaRPr lang="en-US"/>
        </a:p>
      </dgm:t>
    </dgm:pt>
    <dgm:pt modelId="{A06A250C-31B2-4518-BF06-11F93399169C}">
      <dgm:prSet phldrT="[Text]"/>
      <dgm:spPr/>
      <dgm:t>
        <a:bodyPr/>
        <a:lstStyle/>
        <a:p>
          <a:r>
            <a:rPr lang="en-US" dirty="0"/>
            <a:t>Cheque Importer</a:t>
          </a:r>
        </a:p>
      </dgm:t>
    </dgm:pt>
    <dgm:pt modelId="{795EB213-CA2C-492F-B929-C9C4DACE4C1F}" type="parTrans" cxnId="{2AB4F592-9B14-45F1-B897-ED48F7F0A6DC}">
      <dgm:prSet/>
      <dgm:spPr/>
      <dgm:t>
        <a:bodyPr/>
        <a:lstStyle/>
        <a:p>
          <a:endParaRPr lang="en-US"/>
        </a:p>
      </dgm:t>
    </dgm:pt>
    <dgm:pt modelId="{47394671-1BE0-472C-AA4E-184D59457D35}" type="sibTrans" cxnId="{2AB4F592-9B14-45F1-B897-ED48F7F0A6DC}">
      <dgm:prSet/>
      <dgm:spPr/>
      <dgm:t>
        <a:bodyPr/>
        <a:lstStyle/>
        <a:p>
          <a:endParaRPr lang="en-US"/>
        </a:p>
      </dgm:t>
    </dgm:pt>
    <dgm:pt modelId="{AF628222-858D-4D0A-99B7-D2211311D06C}">
      <dgm:prSet phldrT="[Text]"/>
      <dgm:spPr/>
      <dgm:t>
        <a:bodyPr/>
        <a:lstStyle/>
        <a:p>
          <a:r>
            <a:rPr lang="en-US" dirty="0"/>
            <a:t>Accounts Receivable</a:t>
          </a:r>
        </a:p>
      </dgm:t>
    </dgm:pt>
    <dgm:pt modelId="{36D651B2-68E1-4DFC-9204-9912488BA672}" type="parTrans" cxnId="{3F75A838-6F3C-459C-8B84-751C6A59602F}">
      <dgm:prSet/>
      <dgm:spPr/>
      <dgm:t>
        <a:bodyPr/>
        <a:lstStyle/>
        <a:p>
          <a:endParaRPr lang="en-US"/>
        </a:p>
      </dgm:t>
    </dgm:pt>
    <dgm:pt modelId="{AA09C1B4-4B56-4954-8166-5C614C123059}" type="sibTrans" cxnId="{3F75A838-6F3C-459C-8B84-751C6A59602F}">
      <dgm:prSet/>
      <dgm:spPr/>
      <dgm:t>
        <a:bodyPr/>
        <a:lstStyle/>
        <a:p>
          <a:endParaRPr lang="en-US"/>
        </a:p>
      </dgm:t>
    </dgm:pt>
    <dgm:pt modelId="{154C7496-86F9-4DB2-B241-27FD666F7979}">
      <dgm:prSet phldrT="[Text]"/>
      <dgm:spPr/>
      <dgm:t>
        <a:bodyPr/>
        <a:lstStyle/>
        <a:p>
          <a:r>
            <a:rPr lang="en-US" dirty="0"/>
            <a:t>Ellucian Recruit</a:t>
          </a:r>
        </a:p>
      </dgm:t>
    </dgm:pt>
    <dgm:pt modelId="{5C248F69-141A-4F3F-97AC-D74112324167}" type="parTrans" cxnId="{55F37657-0932-459E-A749-FBADD5F27E84}">
      <dgm:prSet/>
      <dgm:spPr/>
      <dgm:t>
        <a:bodyPr/>
        <a:lstStyle/>
        <a:p>
          <a:endParaRPr lang="en-US"/>
        </a:p>
      </dgm:t>
    </dgm:pt>
    <dgm:pt modelId="{9BC8706A-484A-430F-95AD-0B7C468CFF94}" type="sibTrans" cxnId="{55F37657-0932-459E-A749-FBADD5F27E84}">
      <dgm:prSet/>
      <dgm:spPr/>
      <dgm:t>
        <a:bodyPr/>
        <a:lstStyle/>
        <a:p>
          <a:endParaRPr lang="en-US"/>
        </a:p>
      </dgm:t>
    </dgm:pt>
    <dgm:pt modelId="{0FAEA582-0072-4901-B401-0965790FFBDF}">
      <dgm:prSet phldrT="[Text]"/>
      <dgm:spPr/>
      <dgm:t>
        <a:bodyPr/>
        <a:lstStyle/>
        <a:p>
          <a:r>
            <a:rPr lang="en-US" dirty="0"/>
            <a:t>Business Capabilities</a:t>
          </a:r>
        </a:p>
      </dgm:t>
    </dgm:pt>
    <dgm:pt modelId="{C78763FB-47A1-4E90-9FD4-CC1F658E9DC8}" type="parTrans" cxnId="{843F90D3-0B6E-4981-8441-57D50475E8FC}">
      <dgm:prSet/>
      <dgm:spPr/>
      <dgm:t>
        <a:bodyPr/>
        <a:lstStyle/>
        <a:p>
          <a:endParaRPr lang="en-US"/>
        </a:p>
      </dgm:t>
    </dgm:pt>
    <dgm:pt modelId="{C383389F-C9E6-4303-964E-BD01C7D4CF4C}" type="sibTrans" cxnId="{843F90D3-0B6E-4981-8441-57D50475E8FC}">
      <dgm:prSet/>
      <dgm:spPr/>
      <dgm:t>
        <a:bodyPr/>
        <a:lstStyle/>
        <a:p>
          <a:endParaRPr lang="en-US"/>
        </a:p>
      </dgm:t>
    </dgm:pt>
    <dgm:pt modelId="{6F764D7D-A4F6-4226-BAE8-06A00574CB9B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DBFF27F0-9209-4866-8D10-DD90F0E9B397}" type="parTrans" cxnId="{D3EE28B3-BCA0-4C84-B0CB-12C80E3E2B3D}">
      <dgm:prSet/>
      <dgm:spPr/>
      <dgm:t>
        <a:bodyPr/>
        <a:lstStyle/>
        <a:p>
          <a:endParaRPr lang="en-US"/>
        </a:p>
      </dgm:t>
    </dgm:pt>
    <dgm:pt modelId="{6D9C80E8-DFFB-486D-BFC2-82DE91D6B1E3}" type="sibTrans" cxnId="{D3EE28B3-BCA0-4C84-B0CB-12C80E3E2B3D}">
      <dgm:prSet/>
      <dgm:spPr/>
      <dgm:t>
        <a:bodyPr/>
        <a:lstStyle/>
        <a:p>
          <a:endParaRPr lang="en-US"/>
        </a:p>
      </dgm:t>
    </dgm:pt>
    <dgm:pt modelId="{2091C213-8189-4456-ACF5-66B9347B9C23}">
      <dgm:prSet phldrT="[Text]"/>
      <dgm:spPr/>
      <dgm:t>
        <a:bodyPr/>
        <a:lstStyle/>
        <a:p>
          <a:r>
            <a:rPr lang="en-US" dirty="0"/>
            <a:t>Primary Component</a:t>
          </a:r>
        </a:p>
      </dgm:t>
    </dgm:pt>
    <dgm:pt modelId="{C77B32C6-2D4E-4D88-957B-C2558416E9A7}" type="parTrans" cxnId="{C111FBEB-A6D8-42E0-A7C7-CEAF67C6DAB8}">
      <dgm:prSet/>
      <dgm:spPr/>
      <dgm:t>
        <a:bodyPr/>
        <a:lstStyle/>
        <a:p>
          <a:endParaRPr lang="en-US"/>
        </a:p>
      </dgm:t>
    </dgm:pt>
    <dgm:pt modelId="{BB1D5389-3219-4A61-B553-376C9523CFBB}" type="sibTrans" cxnId="{C111FBEB-A6D8-42E0-A7C7-CEAF67C6DAB8}">
      <dgm:prSet/>
      <dgm:spPr/>
      <dgm:t>
        <a:bodyPr/>
        <a:lstStyle/>
        <a:p>
          <a:endParaRPr lang="en-US"/>
        </a:p>
      </dgm:t>
    </dgm:pt>
    <dgm:pt modelId="{8139309B-8958-4E34-8386-573633AFF57B}">
      <dgm:prSet phldrT="[Text]"/>
      <dgm:spPr/>
      <dgm:t>
        <a:bodyPr/>
        <a:lstStyle/>
        <a:p>
          <a:r>
            <a:rPr lang="en-US" dirty="0"/>
            <a:t>Business Units</a:t>
          </a:r>
        </a:p>
      </dgm:t>
    </dgm:pt>
    <dgm:pt modelId="{16753E46-53CE-4185-B0F8-BED7C31FC818}" type="parTrans" cxnId="{1483F55D-1EB0-4E6F-A6A7-00D3A323981C}">
      <dgm:prSet/>
      <dgm:spPr/>
      <dgm:t>
        <a:bodyPr/>
        <a:lstStyle/>
        <a:p>
          <a:endParaRPr lang="en-US"/>
        </a:p>
      </dgm:t>
    </dgm:pt>
    <dgm:pt modelId="{D9C0C5FE-1462-44A1-8B87-CB91D080736B}" type="sibTrans" cxnId="{1483F55D-1EB0-4E6F-A6A7-00D3A323981C}">
      <dgm:prSet/>
      <dgm:spPr/>
      <dgm:t>
        <a:bodyPr/>
        <a:lstStyle/>
        <a:p>
          <a:endParaRPr lang="en-US"/>
        </a:p>
      </dgm:t>
    </dgm:pt>
    <dgm:pt modelId="{DF69199B-29F9-401B-8E4C-DEBBCEEA6CFF}">
      <dgm:prSet phldrT="[Text]"/>
      <dgm:spPr/>
      <dgm:t>
        <a:bodyPr/>
        <a:lstStyle/>
        <a:p>
          <a:r>
            <a:rPr lang="en-US" dirty="0"/>
            <a:t>Awards Management</a:t>
          </a:r>
        </a:p>
      </dgm:t>
    </dgm:pt>
    <dgm:pt modelId="{2389BDD8-6F1E-4F94-9C37-7A1F384079C5}" type="parTrans" cxnId="{DAEF089B-764E-4AAF-BB08-FD3ADDB2132E}">
      <dgm:prSet/>
      <dgm:spPr/>
      <dgm:t>
        <a:bodyPr/>
        <a:lstStyle/>
        <a:p>
          <a:endParaRPr lang="en-US"/>
        </a:p>
      </dgm:t>
    </dgm:pt>
    <dgm:pt modelId="{5014A66D-B193-4B5B-85E0-E1FA5C2C7324}" type="sibTrans" cxnId="{DAEF089B-764E-4AAF-BB08-FD3ADDB2132E}">
      <dgm:prSet/>
      <dgm:spPr/>
      <dgm:t>
        <a:bodyPr/>
        <a:lstStyle/>
        <a:p>
          <a:endParaRPr lang="en-US"/>
        </a:p>
      </dgm:t>
    </dgm:pt>
    <dgm:pt modelId="{FBE111EB-B43C-4AF5-A226-484D40F98B0A}">
      <dgm:prSet phldrT="[Text]"/>
      <dgm:spPr/>
      <dgm:t>
        <a:bodyPr/>
        <a:lstStyle/>
        <a:p>
          <a:r>
            <a:rPr lang="en-US" dirty="0"/>
            <a:t>Cheque Importer Web App</a:t>
          </a:r>
        </a:p>
      </dgm:t>
    </dgm:pt>
    <dgm:pt modelId="{B73792D8-60EE-4983-9E74-68D2EEC5416E}" type="parTrans" cxnId="{31000467-0656-4770-A2B3-EF9A56A46E77}">
      <dgm:prSet/>
      <dgm:spPr/>
      <dgm:t>
        <a:bodyPr/>
        <a:lstStyle/>
        <a:p>
          <a:endParaRPr lang="en-US"/>
        </a:p>
      </dgm:t>
    </dgm:pt>
    <dgm:pt modelId="{A766939C-2A1B-42DD-8AA8-AFD1A74A35B5}" type="sibTrans" cxnId="{31000467-0656-4770-A2B3-EF9A56A46E77}">
      <dgm:prSet/>
      <dgm:spPr/>
      <dgm:t>
        <a:bodyPr/>
        <a:lstStyle/>
        <a:p>
          <a:endParaRPr lang="en-US"/>
        </a:p>
      </dgm:t>
    </dgm:pt>
    <dgm:pt modelId="{5C368209-058B-4D24-A955-7C51C9806C52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37BE1D80-94A4-48C4-90A5-B09DF44ACAA1}" type="parTrans" cxnId="{475308C9-834E-477B-A7AA-06BA4B2ED069}">
      <dgm:prSet/>
      <dgm:spPr/>
      <dgm:t>
        <a:bodyPr/>
        <a:lstStyle/>
        <a:p>
          <a:endParaRPr lang="en-US"/>
        </a:p>
      </dgm:t>
    </dgm:pt>
    <dgm:pt modelId="{50DB71FF-6829-4067-AD64-198EBB779B08}" type="sibTrans" cxnId="{475308C9-834E-477B-A7AA-06BA4B2ED069}">
      <dgm:prSet/>
      <dgm:spPr/>
      <dgm:t>
        <a:bodyPr/>
        <a:lstStyle/>
        <a:p>
          <a:endParaRPr lang="en-US"/>
        </a:p>
      </dgm:t>
    </dgm:pt>
    <dgm:pt modelId="{7E9A02E9-C60A-4F89-AFEB-A09EFFB6D785}">
      <dgm:prSet phldrT="[Text]"/>
      <dgm:spPr/>
      <dgm:t>
        <a:bodyPr/>
        <a:lstStyle/>
        <a:p>
          <a:r>
            <a:rPr lang="en-US" dirty="0"/>
            <a:t>Blackbaud Cloud</a:t>
          </a:r>
        </a:p>
      </dgm:t>
    </dgm:pt>
    <dgm:pt modelId="{0B3166C2-6DDD-474D-BE2C-7434436E9259}" type="parTrans" cxnId="{46947C7D-087C-4CE6-92C9-4A657C199063}">
      <dgm:prSet/>
      <dgm:spPr/>
      <dgm:t>
        <a:bodyPr/>
        <a:lstStyle/>
        <a:p>
          <a:endParaRPr lang="en-US"/>
        </a:p>
      </dgm:t>
    </dgm:pt>
    <dgm:pt modelId="{ECAFDB7C-18E0-4FCC-B3EE-E5B025B2694A}" type="sibTrans" cxnId="{46947C7D-087C-4CE6-92C9-4A657C199063}">
      <dgm:prSet/>
      <dgm:spPr/>
      <dgm:t>
        <a:bodyPr/>
        <a:lstStyle/>
        <a:p>
          <a:endParaRPr lang="en-US"/>
        </a:p>
      </dgm:t>
    </dgm:pt>
    <dgm:pt modelId="{D1D0EEC4-ABBE-4096-8EDA-7F2B11F2E818}">
      <dgm:prSet phldrT="[Text]"/>
      <dgm:spPr/>
      <dgm:t>
        <a:bodyPr/>
        <a:lstStyle/>
        <a:p>
          <a:r>
            <a:rPr lang="en-US" dirty="0"/>
            <a:t>Blackbaud</a:t>
          </a:r>
        </a:p>
      </dgm:t>
    </dgm:pt>
    <dgm:pt modelId="{3F067D95-74F9-44FC-8225-31C8B2FB64C8}" type="parTrans" cxnId="{0CC9FC33-52A7-4F87-9E38-7448646F2159}">
      <dgm:prSet/>
      <dgm:spPr/>
      <dgm:t>
        <a:bodyPr/>
        <a:lstStyle/>
        <a:p>
          <a:endParaRPr lang="en-US"/>
        </a:p>
      </dgm:t>
    </dgm:pt>
    <dgm:pt modelId="{B4692390-9E56-438A-BD88-9470C729BCB3}" type="sibTrans" cxnId="{0CC9FC33-52A7-4F87-9E38-7448646F2159}">
      <dgm:prSet/>
      <dgm:spPr/>
      <dgm:t>
        <a:bodyPr/>
        <a:lstStyle/>
        <a:p>
          <a:endParaRPr lang="en-US"/>
        </a:p>
      </dgm:t>
    </dgm:pt>
    <dgm:pt modelId="{81705474-F0AA-4E96-AFEF-3353CFF94E2E}">
      <dgm:prSet phldrT="[Text]"/>
      <dgm:spPr/>
      <dgm:t>
        <a:bodyPr/>
        <a:lstStyle/>
        <a:p>
          <a:r>
            <a:rPr lang="en-US" dirty="0"/>
            <a:t>Recruit Cloud</a:t>
          </a:r>
        </a:p>
      </dgm:t>
    </dgm:pt>
    <dgm:pt modelId="{4E921E4E-327C-4FE5-8B20-FB1CC1C5E023}" type="parTrans" cxnId="{1D3A13EB-1C1D-4892-AC79-56729BE04F47}">
      <dgm:prSet/>
      <dgm:spPr/>
      <dgm:t>
        <a:bodyPr/>
        <a:lstStyle/>
        <a:p>
          <a:endParaRPr lang="en-US"/>
        </a:p>
      </dgm:t>
    </dgm:pt>
    <dgm:pt modelId="{F34B9262-ACBC-4D5E-845C-D1C5DB2E7563}" type="sibTrans" cxnId="{1D3A13EB-1C1D-4892-AC79-56729BE04F47}">
      <dgm:prSet/>
      <dgm:spPr/>
      <dgm:t>
        <a:bodyPr/>
        <a:lstStyle/>
        <a:p>
          <a:endParaRPr lang="en-US"/>
        </a:p>
      </dgm:t>
    </dgm:pt>
    <dgm:pt modelId="{C83DF79D-4472-4B5E-A4D0-A8D0A185BDC0}">
      <dgm:prSet phldrT="[Text]"/>
      <dgm:spPr/>
      <dgm:t>
        <a:bodyPr/>
        <a:lstStyle/>
        <a:p>
          <a:r>
            <a:rPr lang="en-US" dirty="0"/>
            <a:t>Colleague SIS</a:t>
          </a:r>
        </a:p>
      </dgm:t>
    </dgm:pt>
    <dgm:pt modelId="{43076370-FDB3-41D6-9B2C-8AD1348BC3E0}" type="parTrans" cxnId="{33A3384F-6E3E-4BF6-81CC-7D3C096AE58E}">
      <dgm:prSet/>
      <dgm:spPr/>
      <dgm:t>
        <a:bodyPr/>
        <a:lstStyle/>
        <a:p>
          <a:endParaRPr lang="en-US"/>
        </a:p>
      </dgm:t>
    </dgm:pt>
    <dgm:pt modelId="{AFB2B24A-880D-4FF6-B5BE-D0061F5DE0B5}" type="sibTrans" cxnId="{33A3384F-6E3E-4BF6-81CC-7D3C096AE58E}">
      <dgm:prSet/>
      <dgm:spPr/>
      <dgm:t>
        <a:bodyPr/>
        <a:lstStyle/>
        <a:p>
          <a:endParaRPr lang="en-US"/>
        </a:p>
      </dgm:t>
    </dgm:pt>
    <dgm:pt modelId="{237DA548-04DB-4C8C-9FB8-9BDA753929AE}">
      <dgm:prSet phldrT="[Text]"/>
      <dgm:spPr/>
      <dgm:t>
        <a:bodyPr/>
        <a:lstStyle/>
        <a:p>
          <a:r>
            <a:rPr lang="en-US" dirty="0"/>
            <a:t>Student Sync</a:t>
          </a:r>
        </a:p>
      </dgm:t>
    </dgm:pt>
    <dgm:pt modelId="{F92C130E-1D78-4976-9D13-76B1F0782854}" type="parTrans" cxnId="{0758D10C-427B-476F-846F-9D54ADCBFCAD}">
      <dgm:prSet/>
      <dgm:spPr/>
      <dgm:t>
        <a:bodyPr/>
        <a:lstStyle/>
        <a:p>
          <a:endParaRPr lang="en-US"/>
        </a:p>
      </dgm:t>
    </dgm:pt>
    <dgm:pt modelId="{4FBD5827-26FD-4B4D-8492-157AC0F56D02}" type="sibTrans" cxnId="{0758D10C-427B-476F-846F-9D54ADCBFCAD}">
      <dgm:prSet/>
      <dgm:spPr/>
      <dgm:t>
        <a:bodyPr/>
        <a:lstStyle/>
        <a:p>
          <a:endParaRPr lang="en-US"/>
        </a:p>
      </dgm:t>
    </dgm:pt>
    <dgm:pt modelId="{D30A53CB-F100-4064-BFC6-B5CF627DA224}">
      <dgm:prSet phldrT="[Text]"/>
      <dgm:spPr/>
      <dgm:t>
        <a:bodyPr/>
        <a:lstStyle/>
        <a:p>
          <a:r>
            <a:rPr lang="en-US" dirty="0"/>
            <a:t>Dependency Components</a:t>
          </a:r>
        </a:p>
      </dgm:t>
    </dgm:pt>
    <dgm:pt modelId="{54942E13-68FF-4C84-BA97-62CC0A198BBD}" type="parTrans" cxnId="{A8E1FADA-E187-40EA-BCD1-29230F52B627}">
      <dgm:prSet/>
      <dgm:spPr/>
      <dgm:t>
        <a:bodyPr/>
        <a:lstStyle/>
        <a:p>
          <a:endParaRPr lang="en-US"/>
        </a:p>
      </dgm:t>
    </dgm:pt>
    <dgm:pt modelId="{04CCD27F-9432-4442-8918-397EF0F4DA06}" type="sibTrans" cxnId="{A8E1FADA-E187-40EA-BCD1-29230F52B627}">
      <dgm:prSet/>
      <dgm:spPr/>
      <dgm:t>
        <a:bodyPr/>
        <a:lstStyle/>
        <a:p>
          <a:endParaRPr lang="en-US"/>
        </a:p>
      </dgm:t>
    </dgm:pt>
    <dgm:pt modelId="{39735A87-FEC2-4546-AFB1-99C942C2DBA9}">
      <dgm:prSet phldrT="[Text]"/>
      <dgm:spPr/>
      <dgm:t>
        <a:bodyPr/>
        <a:lstStyle/>
        <a:p>
          <a:r>
            <a:rPr lang="en-US" dirty="0"/>
            <a:t>Colleague SIS</a:t>
          </a:r>
        </a:p>
      </dgm:t>
    </dgm:pt>
    <dgm:pt modelId="{006DABB7-891E-491A-9EF4-3702E9658C5B}" type="parTrans" cxnId="{6F434ED2-F2E2-47AB-8DFD-5A9388CD3061}">
      <dgm:prSet/>
      <dgm:spPr/>
      <dgm:t>
        <a:bodyPr/>
        <a:lstStyle/>
        <a:p>
          <a:endParaRPr lang="en-US"/>
        </a:p>
      </dgm:t>
    </dgm:pt>
    <dgm:pt modelId="{15C03BE8-25E5-4BC2-8309-0113E70E12F7}" type="sibTrans" cxnId="{6F434ED2-F2E2-47AB-8DFD-5A9388CD3061}">
      <dgm:prSet/>
      <dgm:spPr/>
      <dgm:t>
        <a:bodyPr/>
        <a:lstStyle/>
        <a:p>
          <a:endParaRPr lang="en-US"/>
        </a:p>
      </dgm:t>
    </dgm:pt>
    <dgm:pt modelId="{8736B0CE-DE5F-4666-971E-D70B0D5B5BFE}">
      <dgm:prSet phldrT="[Text]"/>
      <dgm:spPr/>
      <dgm:t>
        <a:bodyPr/>
        <a:lstStyle/>
        <a:p>
          <a:r>
            <a:rPr lang="en-US" dirty="0" err="1"/>
            <a:t>WebServer</a:t>
          </a:r>
          <a:endParaRPr lang="en-US" dirty="0"/>
        </a:p>
      </dgm:t>
    </dgm:pt>
    <dgm:pt modelId="{8AB74975-C278-45CB-BBFD-E734ABE2A893}" type="parTrans" cxnId="{5363E5F1-406B-46E1-A6B7-FA3400EE2560}">
      <dgm:prSet/>
      <dgm:spPr/>
      <dgm:t>
        <a:bodyPr/>
        <a:lstStyle/>
        <a:p>
          <a:endParaRPr lang="en-US"/>
        </a:p>
      </dgm:t>
    </dgm:pt>
    <dgm:pt modelId="{3A77908D-C324-40B2-9267-470010E6B201}" type="sibTrans" cxnId="{5363E5F1-406B-46E1-A6B7-FA3400EE2560}">
      <dgm:prSet/>
      <dgm:spPr/>
      <dgm:t>
        <a:bodyPr/>
        <a:lstStyle/>
        <a:p>
          <a:endParaRPr lang="en-US"/>
        </a:p>
      </dgm:t>
    </dgm:pt>
    <dgm:pt modelId="{65933D11-C60C-477B-A6E0-62968B1BDE58}">
      <dgm:prSet phldrT="[Text]"/>
      <dgm:spPr/>
      <dgm:t>
        <a:bodyPr/>
        <a:lstStyle/>
        <a:p>
          <a:r>
            <a:rPr lang="en-US" dirty="0"/>
            <a:t>Payment Gateway</a:t>
          </a:r>
        </a:p>
      </dgm:t>
    </dgm:pt>
    <dgm:pt modelId="{5C8BF4F9-FE12-4B1D-A2FD-771ABDEA856E}" type="parTrans" cxnId="{5F88978C-BAB6-4D5E-9AFB-EFF4DAB76DE3}">
      <dgm:prSet/>
      <dgm:spPr/>
      <dgm:t>
        <a:bodyPr/>
        <a:lstStyle/>
        <a:p>
          <a:endParaRPr lang="en-US"/>
        </a:p>
      </dgm:t>
    </dgm:pt>
    <dgm:pt modelId="{9DE50CA3-81BF-41BF-8A35-4F4CC2880F43}" type="sibTrans" cxnId="{5F88978C-BAB6-4D5E-9AFB-EFF4DAB76DE3}">
      <dgm:prSet/>
      <dgm:spPr/>
      <dgm:t>
        <a:bodyPr/>
        <a:lstStyle/>
        <a:p>
          <a:endParaRPr lang="en-US"/>
        </a:p>
      </dgm:t>
    </dgm:pt>
    <dgm:pt modelId="{AC4E373C-C065-4EED-8553-7EA7637ED7EA}">
      <dgm:prSet phldrT="[Text]"/>
      <dgm:spPr/>
      <dgm:t>
        <a:bodyPr/>
        <a:lstStyle/>
        <a:p>
          <a:r>
            <a:rPr lang="en-US" dirty="0"/>
            <a:t>Dependency Components 2</a:t>
          </a:r>
        </a:p>
      </dgm:t>
    </dgm:pt>
    <dgm:pt modelId="{0C681618-3403-4948-A005-A31F01CF33AF}" type="parTrans" cxnId="{6B1B48B3-1E06-40B9-9542-C1D934782CD4}">
      <dgm:prSet/>
      <dgm:spPr/>
      <dgm:t>
        <a:bodyPr/>
        <a:lstStyle/>
        <a:p>
          <a:endParaRPr lang="en-US"/>
        </a:p>
      </dgm:t>
    </dgm:pt>
    <dgm:pt modelId="{1F998F53-7C3A-4505-B92B-BB7A300580B3}" type="sibTrans" cxnId="{6B1B48B3-1E06-40B9-9542-C1D934782CD4}">
      <dgm:prSet/>
      <dgm:spPr/>
      <dgm:t>
        <a:bodyPr/>
        <a:lstStyle/>
        <a:p>
          <a:endParaRPr lang="en-US"/>
        </a:p>
      </dgm:t>
    </dgm:pt>
    <dgm:pt modelId="{5A66F216-BF8C-481D-998B-A0DBC7632BB6}">
      <dgm:prSet phldrT="[Text]"/>
      <dgm:spPr/>
      <dgm:t>
        <a:bodyPr/>
        <a:lstStyle/>
        <a:p>
          <a:r>
            <a:rPr lang="en-US" dirty="0"/>
            <a:t>Colleague SIS</a:t>
          </a:r>
        </a:p>
      </dgm:t>
    </dgm:pt>
    <dgm:pt modelId="{5E6A4EFF-B6BD-428F-9A75-561FFE4BFB38}" type="parTrans" cxnId="{911EF836-CA1B-40C4-BADC-324224D4B1DD}">
      <dgm:prSet/>
      <dgm:spPr/>
      <dgm:t>
        <a:bodyPr/>
        <a:lstStyle/>
        <a:p>
          <a:endParaRPr lang="en-US"/>
        </a:p>
      </dgm:t>
    </dgm:pt>
    <dgm:pt modelId="{858F5B93-8F75-4BCD-AAD7-064EE40E11E3}" type="sibTrans" cxnId="{911EF836-CA1B-40C4-BADC-324224D4B1DD}">
      <dgm:prSet/>
      <dgm:spPr/>
      <dgm:t>
        <a:bodyPr/>
        <a:lstStyle/>
        <a:p>
          <a:endParaRPr lang="en-US"/>
        </a:p>
      </dgm:t>
    </dgm:pt>
    <dgm:pt modelId="{E9BB44C4-2FCF-4F13-839B-89B7AE7E7723}">
      <dgm:prSet phldrT="[Text]"/>
      <dgm:spPr/>
      <dgm:t>
        <a:bodyPr/>
        <a:lstStyle/>
        <a:p>
          <a:r>
            <a:rPr lang="en-US" dirty="0"/>
            <a:t>Moneris</a:t>
          </a:r>
        </a:p>
      </dgm:t>
    </dgm:pt>
    <dgm:pt modelId="{047F10A6-EEE9-4ECB-ADBE-788148D70252}" type="parTrans" cxnId="{A320B372-D915-40F5-8027-50776113778F}">
      <dgm:prSet/>
      <dgm:spPr/>
      <dgm:t>
        <a:bodyPr/>
        <a:lstStyle/>
        <a:p>
          <a:endParaRPr lang="en-US"/>
        </a:p>
      </dgm:t>
    </dgm:pt>
    <dgm:pt modelId="{FD39F814-C40B-4FCA-949D-255E34A5034C}" type="sibTrans" cxnId="{A320B372-D915-40F5-8027-50776113778F}">
      <dgm:prSet/>
      <dgm:spPr/>
      <dgm:t>
        <a:bodyPr/>
        <a:lstStyle/>
        <a:p>
          <a:endParaRPr lang="en-US"/>
        </a:p>
      </dgm:t>
    </dgm:pt>
    <dgm:pt modelId="{CC660211-1240-45B2-9EAF-80B0D3CBA135}">
      <dgm:prSet phldrT="[Text]"/>
      <dgm:spPr/>
      <dgm:t>
        <a:bodyPr/>
        <a:lstStyle/>
        <a:p>
          <a:r>
            <a:rPr lang="en-US" dirty="0"/>
            <a:t>Colleague Recruit API</a:t>
          </a:r>
        </a:p>
      </dgm:t>
    </dgm:pt>
    <dgm:pt modelId="{0590CE04-7632-4D3B-81CB-FEF0E0342405}" type="parTrans" cxnId="{636848B9-CE49-4A1C-AFB9-FB7296520EB8}">
      <dgm:prSet/>
      <dgm:spPr/>
      <dgm:t>
        <a:bodyPr/>
        <a:lstStyle/>
        <a:p>
          <a:endParaRPr lang="en-US"/>
        </a:p>
      </dgm:t>
    </dgm:pt>
    <dgm:pt modelId="{51508EF5-D854-4C01-853B-BC3BB07233DF}" type="sibTrans" cxnId="{636848B9-CE49-4A1C-AFB9-FB7296520EB8}">
      <dgm:prSet/>
      <dgm:spPr/>
      <dgm:t>
        <a:bodyPr/>
        <a:lstStyle/>
        <a:p>
          <a:endParaRPr lang="en-US"/>
        </a:p>
      </dgm:t>
    </dgm:pt>
    <dgm:pt modelId="{E9C10810-DC4E-4478-97E8-EDB5DF8F1970}">
      <dgm:prSet phldrT="[Text]"/>
      <dgm:spPr/>
      <dgm:t>
        <a:bodyPr/>
        <a:lstStyle/>
        <a:p>
          <a:r>
            <a:rPr lang="en-US" dirty="0"/>
            <a:t>DB Server</a:t>
          </a:r>
        </a:p>
      </dgm:t>
    </dgm:pt>
    <dgm:pt modelId="{6D1EB361-9E96-449E-8454-C0B3B8034C31}" type="parTrans" cxnId="{B24BAEF3-B0A4-404B-99B3-B971758851E0}">
      <dgm:prSet/>
      <dgm:spPr/>
      <dgm:t>
        <a:bodyPr/>
        <a:lstStyle/>
        <a:p>
          <a:endParaRPr lang="en-US"/>
        </a:p>
      </dgm:t>
    </dgm:pt>
    <dgm:pt modelId="{318AE064-AAEA-41C3-930E-FDA1E09ED340}" type="sibTrans" cxnId="{B24BAEF3-B0A4-404B-99B3-B971758851E0}">
      <dgm:prSet/>
      <dgm:spPr/>
      <dgm:t>
        <a:bodyPr/>
        <a:lstStyle/>
        <a:p>
          <a:endParaRPr lang="en-US"/>
        </a:p>
      </dgm:t>
    </dgm:pt>
    <dgm:pt modelId="{15B8A1F4-A439-4267-B5C7-8291F8EFBEEA}" type="pres">
      <dgm:prSet presAssocID="{66A26CF3-CD3C-451D-A514-D8CA56C44AB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F6D7367-2AE5-4A04-9587-BB7E8CE34A66}" type="pres">
      <dgm:prSet presAssocID="{66A26CF3-CD3C-451D-A514-D8CA56C44AB7}" presName="hierFlow" presStyleCnt="0"/>
      <dgm:spPr/>
    </dgm:pt>
    <dgm:pt modelId="{36EB8B75-DC38-4214-BC9D-F4C8E20A44E6}" type="pres">
      <dgm:prSet presAssocID="{66A26CF3-CD3C-451D-A514-D8CA56C44AB7}" presName="firstBuf" presStyleCnt="0"/>
      <dgm:spPr/>
    </dgm:pt>
    <dgm:pt modelId="{C6DCDD9A-260A-455D-82F8-1CCC85DB1808}" type="pres">
      <dgm:prSet presAssocID="{66A26CF3-CD3C-451D-A514-D8CA56C44AB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DA1B113-6FD1-4233-8CC8-F02AEA2F7DC9}" type="pres">
      <dgm:prSet presAssocID="{B407C501-F514-4AA9-A5C0-905E00F55AD7}" presName="Name14" presStyleCnt="0"/>
      <dgm:spPr/>
    </dgm:pt>
    <dgm:pt modelId="{11A880AD-7F30-4967-8FB1-C883B8F30062}" type="pres">
      <dgm:prSet presAssocID="{B407C501-F514-4AA9-A5C0-905E00F55AD7}" presName="level1Shape" presStyleLbl="node0" presStyleIdx="0" presStyleCnt="1">
        <dgm:presLayoutVars>
          <dgm:chPref val="3"/>
        </dgm:presLayoutVars>
      </dgm:prSet>
      <dgm:spPr/>
    </dgm:pt>
    <dgm:pt modelId="{138C4B89-6E99-4B31-9CE7-D142BF7CC3E8}" type="pres">
      <dgm:prSet presAssocID="{B407C501-F514-4AA9-A5C0-905E00F55AD7}" presName="hierChild2" presStyleCnt="0"/>
      <dgm:spPr/>
    </dgm:pt>
    <dgm:pt modelId="{ACA03F54-CDF6-43D3-BC0E-B57B9CE251DC}" type="pres">
      <dgm:prSet presAssocID="{B4010126-BF75-48D8-ABC7-D4B0FAAB1D6D}" presName="Name19" presStyleLbl="parChTrans1D2" presStyleIdx="0" presStyleCnt="3"/>
      <dgm:spPr/>
    </dgm:pt>
    <dgm:pt modelId="{AFCD79B4-0FED-4721-A6A0-92486DF11ACE}" type="pres">
      <dgm:prSet presAssocID="{1B1636DC-F2C8-451A-96AC-1A0388A7BF70}" presName="Name21" presStyleCnt="0"/>
      <dgm:spPr/>
    </dgm:pt>
    <dgm:pt modelId="{B5D7E3A5-DE40-4286-816F-DABBFED38E87}" type="pres">
      <dgm:prSet presAssocID="{1B1636DC-F2C8-451A-96AC-1A0388A7BF70}" presName="level2Shape" presStyleLbl="node2" presStyleIdx="0" presStyleCnt="3"/>
      <dgm:spPr/>
    </dgm:pt>
    <dgm:pt modelId="{9F36B8C1-74D2-4CDF-851B-B3C01A69022F}" type="pres">
      <dgm:prSet presAssocID="{1B1636DC-F2C8-451A-96AC-1A0388A7BF70}" presName="hierChild3" presStyleCnt="0"/>
      <dgm:spPr/>
    </dgm:pt>
    <dgm:pt modelId="{F67DCD3F-5DD7-4015-99BC-FFB1C250B6C1}" type="pres">
      <dgm:prSet presAssocID="{795EB213-CA2C-492F-B929-C9C4DACE4C1F}" presName="Name19" presStyleLbl="parChTrans1D3" presStyleIdx="0" presStyleCnt="3"/>
      <dgm:spPr/>
    </dgm:pt>
    <dgm:pt modelId="{53785279-D7BB-4B72-AD73-09D423D27452}" type="pres">
      <dgm:prSet presAssocID="{A06A250C-31B2-4518-BF06-11F93399169C}" presName="Name21" presStyleCnt="0"/>
      <dgm:spPr/>
    </dgm:pt>
    <dgm:pt modelId="{1D470EC1-9EA4-475E-BF51-3233E53D861E}" type="pres">
      <dgm:prSet presAssocID="{A06A250C-31B2-4518-BF06-11F93399169C}" presName="level2Shape" presStyleLbl="node3" presStyleIdx="0" presStyleCnt="3"/>
      <dgm:spPr/>
    </dgm:pt>
    <dgm:pt modelId="{985F306F-F6DD-4B59-A168-7E983A562872}" type="pres">
      <dgm:prSet presAssocID="{A06A250C-31B2-4518-BF06-11F93399169C}" presName="hierChild3" presStyleCnt="0"/>
      <dgm:spPr/>
    </dgm:pt>
    <dgm:pt modelId="{0F853A90-B808-412A-B0B2-4E6ADB1A6408}" type="pres">
      <dgm:prSet presAssocID="{B73792D8-60EE-4983-9E74-68D2EEC5416E}" presName="Name19" presStyleLbl="parChTrans1D4" presStyleIdx="0" presStyleCnt="13"/>
      <dgm:spPr/>
    </dgm:pt>
    <dgm:pt modelId="{F3400772-96C1-4520-A365-520DD5F57360}" type="pres">
      <dgm:prSet presAssocID="{FBE111EB-B43C-4AF5-A226-484D40F98B0A}" presName="Name21" presStyleCnt="0"/>
      <dgm:spPr/>
    </dgm:pt>
    <dgm:pt modelId="{023B9693-E6B0-4BAD-92FE-5EA6F3CFE3B1}" type="pres">
      <dgm:prSet presAssocID="{FBE111EB-B43C-4AF5-A226-484D40F98B0A}" presName="level2Shape" presStyleLbl="node4" presStyleIdx="0" presStyleCnt="13"/>
      <dgm:spPr/>
    </dgm:pt>
    <dgm:pt modelId="{B7D74A7F-BE1B-408C-A0AE-DBE52AC01AC0}" type="pres">
      <dgm:prSet presAssocID="{FBE111EB-B43C-4AF5-A226-484D40F98B0A}" presName="hierChild3" presStyleCnt="0"/>
      <dgm:spPr/>
    </dgm:pt>
    <dgm:pt modelId="{3FEC1FF7-86DB-4EED-8E13-D21577AAF4B7}" type="pres">
      <dgm:prSet presAssocID="{37BE1D80-94A4-48C4-90A5-B09DF44ACAA1}" presName="Name19" presStyleLbl="parChTrans1D4" presStyleIdx="1" presStyleCnt="13"/>
      <dgm:spPr/>
    </dgm:pt>
    <dgm:pt modelId="{9DDBF8CA-62B8-4C65-AD27-9E229BFAFD23}" type="pres">
      <dgm:prSet presAssocID="{5C368209-058B-4D24-A955-7C51C9806C52}" presName="Name21" presStyleCnt="0"/>
      <dgm:spPr/>
    </dgm:pt>
    <dgm:pt modelId="{797E9E16-4626-4E7A-B49C-A40363DB0F8C}" type="pres">
      <dgm:prSet presAssocID="{5C368209-058B-4D24-A955-7C51C9806C52}" presName="level2Shape" presStyleLbl="node4" presStyleIdx="1" presStyleCnt="13"/>
      <dgm:spPr/>
    </dgm:pt>
    <dgm:pt modelId="{2F1EAE52-3068-4237-A46F-4762736383F3}" type="pres">
      <dgm:prSet presAssocID="{5C368209-058B-4D24-A955-7C51C9806C52}" presName="hierChild3" presStyleCnt="0"/>
      <dgm:spPr/>
    </dgm:pt>
    <dgm:pt modelId="{72889F7C-6AE0-427C-83A5-F6EE7866F0B1}" type="pres">
      <dgm:prSet presAssocID="{6D1EB361-9E96-449E-8454-C0B3B8034C31}" presName="Name19" presStyleLbl="parChTrans1D4" presStyleIdx="2" presStyleCnt="13"/>
      <dgm:spPr/>
    </dgm:pt>
    <dgm:pt modelId="{36A4AC9A-86F8-40CB-8998-1CD543DCA240}" type="pres">
      <dgm:prSet presAssocID="{E9C10810-DC4E-4478-97E8-EDB5DF8F1970}" presName="Name21" presStyleCnt="0"/>
      <dgm:spPr/>
    </dgm:pt>
    <dgm:pt modelId="{E3F4FC01-20A1-403B-A79D-976A9652EF4E}" type="pres">
      <dgm:prSet presAssocID="{E9C10810-DC4E-4478-97E8-EDB5DF8F1970}" presName="level2Shape" presStyleLbl="node4" presStyleIdx="2" presStyleCnt="13"/>
      <dgm:spPr/>
    </dgm:pt>
    <dgm:pt modelId="{DCC0A521-4AEE-487B-91DD-436FBF82762A}" type="pres">
      <dgm:prSet presAssocID="{E9C10810-DC4E-4478-97E8-EDB5DF8F1970}" presName="hierChild3" presStyleCnt="0"/>
      <dgm:spPr/>
    </dgm:pt>
    <dgm:pt modelId="{0CDB860B-1FBA-49CE-BC85-B093A88E2835}" type="pres">
      <dgm:prSet presAssocID="{8AB74975-C278-45CB-BBFD-E734ABE2A893}" presName="Name19" presStyleLbl="parChTrans1D4" presStyleIdx="3" presStyleCnt="13"/>
      <dgm:spPr/>
    </dgm:pt>
    <dgm:pt modelId="{57BCFFCD-51BE-41F8-8789-1573070D2482}" type="pres">
      <dgm:prSet presAssocID="{8736B0CE-DE5F-4666-971E-D70B0D5B5BFE}" presName="Name21" presStyleCnt="0"/>
      <dgm:spPr/>
    </dgm:pt>
    <dgm:pt modelId="{F8A0021A-EFF9-444B-B86B-C2E555EB2506}" type="pres">
      <dgm:prSet presAssocID="{8736B0CE-DE5F-4666-971E-D70B0D5B5BFE}" presName="level2Shape" presStyleLbl="node4" presStyleIdx="3" presStyleCnt="13"/>
      <dgm:spPr/>
    </dgm:pt>
    <dgm:pt modelId="{283CA24B-08EA-4D45-A92E-B0581222312E}" type="pres">
      <dgm:prSet presAssocID="{8736B0CE-DE5F-4666-971E-D70B0D5B5BFE}" presName="hierChild3" presStyleCnt="0"/>
      <dgm:spPr/>
    </dgm:pt>
    <dgm:pt modelId="{7D83FBCD-C0DA-4942-9044-18C9F77073AE}" type="pres">
      <dgm:prSet presAssocID="{2389BDD8-6F1E-4F94-9C37-7A1F384079C5}" presName="Name19" presStyleLbl="parChTrans1D2" presStyleIdx="1" presStyleCnt="3"/>
      <dgm:spPr/>
    </dgm:pt>
    <dgm:pt modelId="{4A971B06-DF29-4DB9-A047-8E619215E261}" type="pres">
      <dgm:prSet presAssocID="{DF69199B-29F9-401B-8E4C-DEBBCEEA6CFF}" presName="Name21" presStyleCnt="0"/>
      <dgm:spPr/>
    </dgm:pt>
    <dgm:pt modelId="{C3374ED6-D4C2-48F3-A1E4-FF2685CE0608}" type="pres">
      <dgm:prSet presAssocID="{DF69199B-29F9-401B-8E4C-DEBBCEEA6CFF}" presName="level2Shape" presStyleLbl="node2" presStyleIdx="1" presStyleCnt="3"/>
      <dgm:spPr/>
    </dgm:pt>
    <dgm:pt modelId="{15232936-8B39-4631-A0FF-FEED926AFB28}" type="pres">
      <dgm:prSet presAssocID="{DF69199B-29F9-401B-8E4C-DEBBCEEA6CFF}" presName="hierChild3" presStyleCnt="0"/>
      <dgm:spPr/>
    </dgm:pt>
    <dgm:pt modelId="{F377201C-5680-4748-BB31-3B3CDCA43BA6}" type="pres">
      <dgm:prSet presAssocID="{3F067D95-74F9-44FC-8225-31C8B2FB64C8}" presName="Name19" presStyleLbl="parChTrans1D3" presStyleIdx="1" presStyleCnt="3"/>
      <dgm:spPr/>
    </dgm:pt>
    <dgm:pt modelId="{565D7662-DC39-4E3E-8267-23C7C8FB13CD}" type="pres">
      <dgm:prSet presAssocID="{D1D0EEC4-ABBE-4096-8EDA-7F2B11F2E818}" presName="Name21" presStyleCnt="0"/>
      <dgm:spPr/>
    </dgm:pt>
    <dgm:pt modelId="{481A551E-435D-4443-A044-9EE3652FD89D}" type="pres">
      <dgm:prSet presAssocID="{D1D0EEC4-ABBE-4096-8EDA-7F2B11F2E818}" presName="level2Shape" presStyleLbl="node3" presStyleIdx="1" presStyleCnt="3"/>
      <dgm:spPr/>
    </dgm:pt>
    <dgm:pt modelId="{4E371DCC-74AE-4A8D-84F2-8C6C94F03F2E}" type="pres">
      <dgm:prSet presAssocID="{D1D0EEC4-ABBE-4096-8EDA-7F2B11F2E818}" presName="hierChild3" presStyleCnt="0"/>
      <dgm:spPr/>
    </dgm:pt>
    <dgm:pt modelId="{72529792-702A-4676-AFD3-4B43D5100B4A}" type="pres">
      <dgm:prSet presAssocID="{0B3166C2-6DDD-474D-BE2C-7434436E9259}" presName="Name19" presStyleLbl="parChTrans1D4" presStyleIdx="4" presStyleCnt="13"/>
      <dgm:spPr/>
    </dgm:pt>
    <dgm:pt modelId="{E6BE1A22-693C-439F-B85C-6DDE357FB13F}" type="pres">
      <dgm:prSet presAssocID="{7E9A02E9-C60A-4F89-AFEB-A09EFFB6D785}" presName="Name21" presStyleCnt="0"/>
      <dgm:spPr/>
    </dgm:pt>
    <dgm:pt modelId="{A172F9A1-9C59-4952-8072-24AE1ADEE8BD}" type="pres">
      <dgm:prSet presAssocID="{7E9A02E9-C60A-4F89-AFEB-A09EFFB6D785}" presName="level2Shape" presStyleLbl="node4" presStyleIdx="4" presStyleCnt="13"/>
      <dgm:spPr/>
    </dgm:pt>
    <dgm:pt modelId="{55CCDA9A-EAE5-44A6-AAA6-C1DE1EF9575C}" type="pres">
      <dgm:prSet presAssocID="{7E9A02E9-C60A-4F89-AFEB-A09EFFB6D785}" presName="hierChild3" presStyleCnt="0"/>
      <dgm:spPr/>
    </dgm:pt>
    <dgm:pt modelId="{F9EB7D41-04E6-4A08-AFBE-0F964F391D04}" type="pres">
      <dgm:prSet presAssocID="{F92C130E-1D78-4976-9D13-76B1F0782854}" presName="Name19" presStyleLbl="parChTrans1D4" presStyleIdx="5" presStyleCnt="13"/>
      <dgm:spPr/>
    </dgm:pt>
    <dgm:pt modelId="{A4EF25D7-01FC-4CC4-9DB7-D85C7659018D}" type="pres">
      <dgm:prSet presAssocID="{237DA548-04DB-4C8C-9FB8-9BDA753929AE}" presName="Name21" presStyleCnt="0"/>
      <dgm:spPr/>
    </dgm:pt>
    <dgm:pt modelId="{D961184B-05C2-42FD-9A50-6AB4C2E35D6C}" type="pres">
      <dgm:prSet presAssocID="{237DA548-04DB-4C8C-9FB8-9BDA753929AE}" presName="level2Shape" presStyleLbl="node4" presStyleIdx="5" presStyleCnt="13"/>
      <dgm:spPr/>
    </dgm:pt>
    <dgm:pt modelId="{332E01C8-B23E-402D-90A7-F511E3271F5B}" type="pres">
      <dgm:prSet presAssocID="{237DA548-04DB-4C8C-9FB8-9BDA753929AE}" presName="hierChild3" presStyleCnt="0"/>
      <dgm:spPr/>
    </dgm:pt>
    <dgm:pt modelId="{EFA1A324-7AA5-4619-AB5D-A8D16A136D9A}" type="pres">
      <dgm:prSet presAssocID="{006DABB7-891E-491A-9EF4-3702E9658C5B}" presName="Name19" presStyleLbl="parChTrans1D4" presStyleIdx="6" presStyleCnt="13"/>
      <dgm:spPr/>
    </dgm:pt>
    <dgm:pt modelId="{677DC5C0-7922-4915-A20F-E19AA0F2E3D9}" type="pres">
      <dgm:prSet presAssocID="{39735A87-FEC2-4546-AFB1-99C942C2DBA9}" presName="Name21" presStyleCnt="0"/>
      <dgm:spPr/>
    </dgm:pt>
    <dgm:pt modelId="{CA0F69C2-CC04-47FE-953D-787F85E050AA}" type="pres">
      <dgm:prSet presAssocID="{39735A87-FEC2-4546-AFB1-99C942C2DBA9}" presName="level2Shape" presStyleLbl="node4" presStyleIdx="6" presStyleCnt="13"/>
      <dgm:spPr/>
    </dgm:pt>
    <dgm:pt modelId="{08A57D7F-5F1A-451D-9335-803B8E200D6A}" type="pres">
      <dgm:prSet presAssocID="{39735A87-FEC2-4546-AFB1-99C942C2DBA9}" presName="hierChild3" presStyleCnt="0"/>
      <dgm:spPr/>
    </dgm:pt>
    <dgm:pt modelId="{F5F7FD35-EA53-4063-B529-3E6E84896661}" type="pres">
      <dgm:prSet presAssocID="{36D651B2-68E1-4DFC-9204-9912488BA672}" presName="Name19" presStyleLbl="parChTrans1D2" presStyleIdx="2" presStyleCnt="3"/>
      <dgm:spPr/>
    </dgm:pt>
    <dgm:pt modelId="{AF8F36C9-FBA6-4DBD-818D-A0ADF53FCEC1}" type="pres">
      <dgm:prSet presAssocID="{AF628222-858D-4D0A-99B7-D2211311D06C}" presName="Name21" presStyleCnt="0"/>
      <dgm:spPr/>
    </dgm:pt>
    <dgm:pt modelId="{865B7AE9-F946-48D0-88D7-34AF7EDAF7F1}" type="pres">
      <dgm:prSet presAssocID="{AF628222-858D-4D0A-99B7-D2211311D06C}" presName="level2Shape" presStyleLbl="node2" presStyleIdx="2" presStyleCnt="3"/>
      <dgm:spPr/>
    </dgm:pt>
    <dgm:pt modelId="{3EF8D1EC-81E4-471C-9C6D-C1B00FFCD5DD}" type="pres">
      <dgm:prSet presAssocID="{AF628222-858D-4D0A-99B7-D2211311D06C}" presName="hierChild3" presStyleCnt="0"/>
      <dgm:spPr/>
    </dgm:pt>
    <dgm:pt modelId="{5F85E661-846D-4EC9-AC90-3D3D0C0F719D}" type="pres">
      <dgm:prSet presAssocID="{5C248F69-141A-4F3F-97AC-D74112324167}" presName="Name19" presStyleLbl="parChTrans1D3" presStyleIdx="2" presStyleCnt="3"/>
      <dgm:spPr/>
    </dgm:pt>
    <dgm:pt modelId="{1F35CFB8-C953-4C12-8A11-6FBDC1C8CFE9}" type="pres">
      <dgm:prSet presAssocID="{154C7496-86F9-4DB2-B241-27FD666F7979}" presName="Name21" presStyleCnt="0"/>
      <dgm:spPr/>
    </dgm:pt>
    <dgm:pt modelId="{C1D9C8C0-B6BF-46B5-8C6E-399A626B907C}" type="pres">
      <dgm:prSet presAssocID="{154C7496-86F9-4DB2-B241-27FD666F7979}" presName="level2Shape" presStyleLbl="node3" presStyleIdx="2" presStyleCnt="3"/>
      <dgm:spPr/>
    </dgm:pt>
    <dgm:pt modelId="{D9138B85-15D5-4900-B1A1-E2706E1C8DBB}" type="pres">
      <dgm:prSet presAssocID="{154C7496-86F9-4DB2-B241-27FD666F7979}" presName="hierChild3" presStyleCnt="0"/>
      <dgm:spPr/>
    </dgm:pt>
    <dgm:pt modelId="{13CE1857-3946-424E-B7D9-FCDC52D206F3}" type="pres">
      <dgm:prSet presAssocID="{4E921E4E-327C-4FE5-8B20-FB1CC1C5E023}" presName="Name19" presStyleLbl="parChTrans1D4" presStyleIdx="7" presStyleCnt="13"/>
      <dgm:spPr/>
    </dgm:pt>
    <dgm:pt modelId="{116D4015-C439-4FE1-81A4-FDFBB6D07619}" type="pres">
      <dgm:prSet presAssocID="{81705474-F0AA-4E96-AFEF-3353CFF94E2E}" presName="Name21" presStyleCnt="0"/>
      <dgm:spPr/>
    </dgm:pt>
    <dgm:pt modelId="{54F37107-A30F-40B9-9820-F296A7C701FF}" type="pres">
      <dgm:prSet presAssocID="{81705474-F0AA-4E96-AFEF-3353CFF94E2E}" presName="level2Shape" presStyleLbl="node4" presStyleIdx="7" presStyleCnt="13"/>
      <dgm:spPr/>
    </dgm:pt>
    <dgm:pt modelId="{A9063931-EE1C-4041-9BB6-0C7AC549608A}" type="pres">
      <dgm:prSet presAssocID="{81705474-F0AA-4E96-AFEF-3353CFF94E2E}" presName="hierChild3" presStyleCnt="0"/>
      <dgm:spPr/>
    </dgm:pt>
    <dgm:pt modelId="{23A0ABDD-E082-4B8E-AA5F-97D0F82EC2BD}" type="pres">
      <dgm:prSet presAssocID="{5C8BF4F9-FE12-4B1D-A2FD-771ABDEA856E}" presName="Name19" presStyleLbl="parChTrans1D4" presStyleIdx="8" presStyleCnt="13"/>
      <dgm:spPr/>
    </dgm:pt>
    <dgm:pt modelId="{BC399386-65E7-4A4B-B4C1-3248881FF901}" type="pres">
      <dgm:prSet presAssocID="{65933D11-C60C-477B-A6E0-62968B1BDE58}" presName="Name21" presStyleCnt="0"/>
      <dgm:spPr/>
    </dgm:pt>
    <dgm:pt modelId="{A93E9AE3-4064-4AFC-B633-76189BC9BDC5}" type="pres">
      <dgm:prSet presAssocID="{65933D11-C60C-477B-A6E0-62968B1BDE58}" presName="level2Shape" presStyleLbl="node4" presStyleIdx="8" presStyleCnt="13"/>
      <dgm:spPr/>
    </dgm:pt>
    <dgm:pt modelId="{2AB4B1BE-D5CD-4208-8107-DD36F8DA8D7F}" type="pres">
      <dgm:prSet presAssocID="{65933D11-C60C-477B-A6E0-62968B1BDE58}" presName="hierChild3" presStyleCnt="0"/>
      <dgm:spPr/>
    </dgm:pt>
    <dgm:pt modelId="{466A19FC-218A-4A3B-B288-A0F28218ADE6}" type="pres">
      <dgm:prSet presAssocID="{5E6A4EFF-B6BD-428F-9A75-561FFE4BFB38}" presName="Name19" presStyleLbl="parChTrans1D4" presStyleIdx="9" presStyleCnt="13"/>
      <dgm:spPr/>
    </dgm:pt>
    <dgm:pt modelId="{3F815FE2-FB35-4C65-A04A-EF74A86ABC16}" type="pres">
      <dgm:prSet presAssocID="{5A66F216-BF8C-481D-998B-A0DBC7632BB6}" presName="Name21" presStyleCnt="0"/>
      <dgm:spPr/>
    </dgm:pt>
    <dgm:pt modelId="{AC1A8CAE-D17C-484B-BCD4-A224A3193F0D}" type="pres">
      <dgm:prSet presAssocID="{5A66F216-BF8C-481D-998B-A0DBC7632BB6}" presName="level2Shape" presStyleLbl="node4" presStyleIdx="9" presStyleCnt="13"/>
      <dgm:spPr/>
    </dgm:pt>
    <dgm:pt modelId="{21905A09-47E3-4E66-A90D-657EC0AD2DB8}" type="pres">
      <dgm:prSet presAssocID="{5A66F216-BF8C-481D-998B-A0DBC7632BB6}" presName="hierChild3" presStyleCnt="0"/>
      <dgm:spPr/>
    </dgm:pt>
    <dgm:pt modelId="{EC391CE0-4DE0-439A-9B2F-4325B96C1BFF}" type="pres">
      <dgm:prSet presAssocID="{047F10A6-EEE9-4ECB-ADBE-788148D70252}" presName="Name19" presStyleLbl="parChTrans1D4" presStyleIdx="10" presStyleCnt="13"/>
      <dgm:spPr/>
    </dgm:pt>
    <dgm:pt modelId="{8633BA4D-4B49-44FD-A638-DF9E393D2888}" type="pres">
      <dgm:prSet presAssocID="{E9BB44C4-2FCF-4F13-839B-89B7AE7E7723}" presName="Name21" presStyleCnt="0"/>
      <dgm:spPr/>
    </dgm:pt>
    <dgm:pt modelId="{E74EA5BA-0927-4B43-B1F9-E5A511B07CEC}" type="pres">
      <dgm:prSet presAssocID="{E9BB44C4-2FCF-4F13-839B-89B7AE7E7723}" presName="level2Shape" presStyleLbl="node4" presStyleIdx="10" presStyleCnt="13"/>
      <dgm:spPr/>
    </dgm:pt>
    <dgm:pt modelId="{889AEA00-BC65-41A5-91F6-6ADB76173682}" type="pres">
      <dgm:prSet presAssocID="{E9BB44C4-2FCF-4F13-839B-89B7AE7E7723}" presName="hierChild3" presStyleCnt="0"/>
      <dgm:spPr/>
    </dgm:pt>
    <dgm:pt modelId="{08C7DB82-FDE2-4926-B965-A4C3E0C2E1C0}" type="pres">
      <dgm:prSet presAssocID="{0590CE04-7632-4D3B-81CB-FEF0E0342405}" presName="Name19" presStyleLbl="parChTrans1D4" presStyleIdx="11" presStyleCnt="13"/>
      <dgm:spPr/>
    </dgm:pt>
    <dgm:pt modelId="{878BEE58-03FC-42BC-9DE3-C36EC7AC9603}" type="pres">
      <dgm:prSet presAssocID="{CC660211-1240-45B2-9EAF-80B0D3CBA135}" presName="Name21" presStyleCnt="0"/>
      <dgm:spPr/>
    </dgm:pt>
    <dgm:pt modelId="{E5921780-28B3-4AC1-9CA5-1A6B8543E02F}" type="pres">
      <dgm:prSet presAssocID="{CC660211-1240-45B2-9EAF-80B0D3CBA135}" presName="level2Shape" presStyleLbl="node4" presStyleIdx="11" presStyleCnt="13"/>
      <dgm:spPr/>
    </dgm:pt>
    <dgm:pt modelId="{911C1E7F-F108-4DE1-9011-379B50A5D38C}" type="pres">
      <dgm:prSet presAssocID="{CC660211-1240-45B2-9EAF-80B0D3CBA135}" presName="hierChild3" presStyleCnt="0"/>
      <dgm:spPr/>
    </dgm:pt>
    <dgm:pt modelId="{2E6E7FE7-215A-41A8-852C-613FCFE72B0E}" type="pres">
      <dgm:prSet presAssocID="{43076370-FDB3-41D6-9B2C-8AD1348BC3E0}" presName="Name19" presStyleLbl="parChTrans1D4" presStyleIdx="12" presStyleCnt="13"/>
      <dgm:spPr/>
    </dgm:pt>
    <dgm:pt modelId="{E07B6076-5B47-4F8F-8E0C-937CC5842B43}" type="pres">
      <dgm:prSet presAssocID="{C83DF79D-4472-4B5E-A4D0-A8D0A185BDC0}" presName="Name21" presStyleCnt="0"/>
      <dgm:spPr/>
    </dgm:pt>
    <dgm:pt modelId="{9234ED45-4246-4ABE-B766-DFA48E5B5D43}" type="pres">
      <dgm:prSet presAssocID="{C83DF79D-4472-4B5E-A4D0-A8D0A185BDC0}" presName="level2Shape" presStyleLbl="node4" presStyleIdx="12" presStyleCnt="13"/>
      <dgm:spPr/>
    </dgm:pt>
    <dgm:pt modelId="{22343214-DC15-4A9E-BB7D-6950F5DCBE70}" type="pres">
      <dgm:prSet presAssocID="{C83DF79D-4472-4B5E-A4D0-A8D0A185BDC0}" presName="hierChild3" presStyleCnt="0"/>
      <dgm:spPr/>
    </dgm:pt>
    <dgm:pt modelId="{2C0A4537-F284-441B-9759-93D731BAC710}" type="pres">
      <dgm:prSet presAssocID="{66A26CF3-CD3C-451D-A514-D8CA56C44AB7}" presName="bgShapesFlow" presStyleCnt="0"/>
      <dgm:spPr/>
    </dgm:pt>
    <dgm:pt modelId="{3424751D-E9A6-4C93-B79B-51BDEA4F9803}" type="pres">
      <dgm:prSet presAssocID="{8139309B-8958-4E34-8386-573633AFF57B}" presName="rectComp" presStyleCnt="0"/>
      <dgm:spPr/>
    </dgm:pt>
    <dgm:pt modelId="{7A654CB2-C77B-4B57-8CA7-9D0C525FD9BE}" type="pres">
      <dgm:prSet presAssocID="{8139309B-8958-4E34-8386-573633AFF57B}" presName="bgRect" presStyleLbl="bgShp" presStyleIdx="0" presStyleCnt="6"/>
      <dgm:spPr/>
    </dgm:pt>
    <dgm:pt modelId="{B5A21635-6498-4315-B3F1-FF8A8BE1BE66}" type="pres">
      <dgm:prSet presAssocID="{8139309B-8958-4E34-8386-573633AFF57B}" presName="bgRectTx" presStyleLbl="bgShp" presStyleIdx="0" presStyleCnt="6">
        <dgm:presLayoutVars>
          <dgm:bulletEnabled val="1"/>
        </dgm:presLayoutVars>
      </dgm:prSet>
      <dgm:spPr/>
    </dgm:pt>
    <dgm:pt modelId="{4817922C-FD67-4023-A7C3-42141EF522D6}" type="pres">
      <dgm:prSet presAssocID="{8139309B-8958-4E34-8386-573633AFF57B}" presName="spComp" presStyleCnt="0"/>
      <dgm:spPr/>
    </dgm:pt>
    <dgm:pt modelId="{7B8F7B19-ACBD-4691-A25F-8C378D02D015}" type="pres">
      <dgm:prSet presAssocID="{8139309B-8958-4E34-8386-573633AFF57B}" presName="vSp" presStyleCnt="0"/>
      <dgm:spPr/>
    </dgm:pt>
    <dgm:pt modelId="{9E4EBFFE-3F49-4A4E-912F-5F0F51981D3B}" type="pres">
      <dgm:prSet presAssocID="{0FAEA582-0072-4901-B401-0965790FFBDF}" presName="rectComp" presStyleCnt="0"/>
      <dgm:spPr/>
    </dgm:pt>
    <dgm:pt modelId="{21BE7247-362B-435B-8985-4E10B7C22A76}" type="pres">
      <dgm:prSet presAssocID="{0FAEA582-0072-4901-B401-0965790FFBDF}" presName="bgRect" presStyleLbl="bgShp" presStyleIdx="1" presStyleCnt="6"/>
      <dgm:spPr/>
    </dgm:pt>
    <dgm:pt modelId="{E58F89EE-9622-4EB4-B7A7-10229C52447B}" type="pres">
      <dgm:prSet presAssocID="{0FAEA582-0072-4901-B401-0965790FFBDF}" presName="bgRectTx" presStyleLbl="bgShp" presStyleIdx="1" presStyleCnt="6">
        <dgm:presLayoutVars>
          <dgm:bulletEnabled val="1"/>
        </dgm:presLayoutVars>
      </dgm:prSet>
      <dgm:spPr/>
    </dgm:pt>
    <dgm:pt modelId="{5BCCC506-82EA-4813-BCA6-9275BE46C631}" type="pres">
      <dgm:prSet presAssocID="{0FAEA582-0072-4901-B401-0965790FFBDF}" presName="spComp" presStyleCnt="0"/>
      <dgm:spPr/>
    </dgm:pt>
    <dgm:pt modelId="{6524E385-9EDA-4BD1-BF9E-AB8EB3B3C892}" type="pres">
      <dgm:prSet presAssocID="{0FAEA582-0072-4901-B401-0965790FFBDF}" presName="vSp" presStyleCnt="0"/>
      <dgm:spPr/>
    </dgm:pt>
    <dgm:pt modelId="{AD1CCFF4-A05D-4981-AEC8-91617AA6A104}" type="pres">
      <dgm:prSet presAssocID="{6F764D7D-A4F6-4226-BAE8-06A00574CB9B}" presName="rectComp" presStyleCnt="0"/>
      <dgm:spPr/>
    </dgm:pt>
    <dgm:pt modelId="{5BF49189-8823-4260-B73B-B934D1493F5F}" type="pres">
      <dgm:prSet presAssocID="{6F764D7D-A4F6-4226-BAE8-06A00574CB9B}" presName="bgRect" presStyleLbl="bgShp" presStyleIdx="2" presStyleCnt="6"/>
      <dgm:spPr/>
    </dgm:pt>
    <dgm:pt modelId="{07A49DD3-9B9D-4564-AE26-5A8698EC2D1A}" type="pres">
      <dgm:prSet presAssocID="{6F764D7D-A4F6-4226-BAE8-06A00574CB9B}" presName="bgRectTx" presStyleLbl="bgShp" presStyleIdx="2" presStyleCnt="6">
        <dgm:presLayoutVars>
          <dgm:bulletEnabled val="1"/>
        </dgm:presLayoutVars>
      </dgm:prSet>
      <dgm:spPr/>
    </dgm:pt>
    <dgm:pt modelId="{E6D193EC-AD0A-40B9-8794-6CC3C9F5CB53}" type="pres">
      <dgm:prSet presAssocID="{6F764D7D-A4F6-4226-BAE8-06A00574CB9B}" presName="spComp" presStyleCnt="0"/>
      <dgm:spPr/>
    </dgm:pt>
    <dgm:pt modelId="{28DAA8C2-E27A-463F-870F-254F7F66B7FE}" type="pres">
      <dgm:prSet presAssocID="{6F764D7D-A4F6-4226-BAE8-06A00574CB9B}" presName="vSp" presStyleCnt="0"/>
      <dgm:spPr/>
    </dgm:pt>
    <dgm:pt modelId="{F6B14AF5-BB8B-427C-A782-B9E7FE9E3C04}" type="pres">
      <dgm:prSet presAssocID="{2091C213-8189-4456-ACF5-66B9347B9C23}" presName="rectComp" presStyleCnt="0"/>
      <dgm:spPr/>
    </dgm:pt>
    <dgm:pt modelId="{BB1E8561-8DC1-408C-87AF-B6C6DB29FE28}" type="pres">
      <dgm:prSet presAssocID="{2091C213-8189-4456-ACF5-66B9347B9C23}" presName="bgRect" presStyleLbl="bgShp" presStyleIdx="3" presStyleCnt="6"/>
      <dgm:spPr/>
    </dgm:pt>
    <dgm:pt modelId="{0B6A18A3-8E86-4334-A311-36B5D2FAD4FF}" type="pres">
      <dgm:prSet presAssocID="{2091C213-8189-4456-ACF5-66B9347B9C23}" presName="bgRectTx" presStyleLbl="bgShp" presStyleIdx="3" presStyleCnt="6">
        <dgm:presLayoutVars>
          <dgm:bulletEnabled val="1"/>
        </dgm:presLayoutVars>
      </dgm:prSet>
      <dgm:spPr/>
    </dgm:pt>
    <dgm:pt modelId="{D1001BEA-415B-4ED6-864E-E87253A7E4CB}" type="pres">
      <dgm:prSet presAssocID="{2091C213-8189-4456-ACF5-66B9347B9C23}" presName="spComp" presStyleCnt="0"/>
      <dgm:spPr/>
    </dgm:pt>
    <dgm:pt modelId="{E382B57E-087D-4121-9302-97461C8BE69B}" type="pres">
      <dgm:prSet presAssocID="{2091C213-8189-4456-ACF5-66B9347B9C23}" presName="vSp" presStyleCnt="0"/>
      <dgm:spPr/>
    </dgm:pt>
    <dgm:pt modelId="{2ED00ADA-2C44-4F60-BBD0-6423E5C6CDA5}" type="pres">
      <dgm:prSet presAssocID="{D30A53CB-F100-4064-BFC6-B5CF627DA224}" presName="rectComp" presStyleCnt="0"/>
      <dgm:spPr/>
    </dgm:pt>
    <dgm:pt modelId="{A96F6638-5F47-415B-A77B-70EB4E1BBB66}" type="pres">
      <dgm:prSet presAssocID="{D30A53CB-F100-4064-BFC6-B5CF627DA224}" presName="bgRect" presStyleLbl="bgShp" presStyleIdx="4" presStyleCnt="6"/>
      <dgm:spPr/>
    </dgm:pt>
    <dgm:pt modelId="{1CF5FD7D-9F18-4B57-89F3-06182B6F994C}" type="pres">
      <dgm:prSet presAssocID="{D30A53CB-F100-4064-BFC6-B5CF627DA224}" presName="bgRectTx" presStyleLbl="bgShp" presStyleIdx="4" presStyleCnt="6">
        <dgm:presLayoutVars>
          <dgm:bulletEnabled val="1"/>
        </dgm:presLayoutVars>
      </dgm:prSet>
      <dgm:spPr/>
    </dgm:pt>
    <dgm:pt modelId="{12A8D3D9-2AA8-471C-B756-00307CCECBDD}" type="pres">
      <dgm:prSet presAssocID="{D30A53CB-F100-4064-BFC6-B5CF627DA224}" presName="spComp" presStyleCnt="0"/>
      <dgm:spPr/>
    </dgm:pt>
    <dgm:pt modelId="{26292F06-E2C6-44C4-A92D-7C3558C7AA7E}" type="pres">
      <dgm:prSet presAssocID="{D30A53CB-F100-4064-BFC6-B5CF627DA224}" presName="vSp" presStyleCnt="0"/>
      <dgm:spPr/>
    </dgm:pt>
    <dgm:pt modelId="{92DB51DD-C1E2-4EFC-912D-380BA5BFFB49}" type="pres">
      <dgm:prSet presAssocID="{AC4E373C-C065-4EED-8553-7EA7637ED7EA}" presName="rectComp" presStyleCnt="0"/>
      <dgm:spPr/>
    </dgm:pt>
    <dgm:pt modelId="{0A0B95AA-5A5B-4DAA-BEE7-2AC579673B3D}" type="pres">
      <dgm:prSet presAssocID="{AC4E373C-C065-4EED-8553-7EA7637ED7EA}" presName="bgRect" presStyleLbl="bgShp" presStyleIdx="5" presStyleCnt="6"/>
      <dgm:spPr/>
    </dgm:pt>
    <dgm:pt modelId="{94B71BDB-5E58-4546-98BB-65ED2E00CCF4}" type="pres">
      <dgm:prSet presAssocID="{AC4E373C-C065-4EED-8553-7EA7637ED7EA}" presName="bgRectTx" presStyleLbl="bgShp" presStyleIdx="5" presStyleCnt="6">
        <dgm:presLayoutVars>
          <dgm:bulletEnabled val="1"/>
        </dgm:presLayoutVars>
      </dgm:prSet>
      <dgm:spPr/>
    </dgm:pt>
  </dgm:ptLst>
  <dgm:cxnLst>
    <dgm:cxn modelId="{C588FD01-2E68-4BCD-AE8F-2DFB95640751}" type="presOf" srcId="{AC4E373C-C065-4EED-8553-7EA7637ED7EA}" destId="{0A0B95AA-5A5B-4DAA-BEE7-2AC579673B3D}" srcOrd="0" destOrd="0" presId="urn:microsoft.com/office/officeart/2005/8/layout/hierarchy6"/>
    <dgm:cxn modelId="{0758D10C-427B-476F-846F-9D54ADCBFCAD}" srcId="{7E9A02E9-C60A-4F89-AFEB-A09EFFB6D785}" destId="{237DA548-04DB-4C8C-9FB8-9BDA753929AE}" srcOrd="0" destOrd="0" parTransId="{F92C130E-1D78-4976-9D13-76B1F0782854}" sibTransId="{4FBD5827-26FD-4B4D-8492-157AC0F56D02}"/>
    <dgm:cxn modelId="{80DFDD13-FE04-4819-8FAC-D8FA9013977D}" type="presOf" srcId="{DF69199B-29F9-401B-8E4C-DEBBCEEA6CFF}" destId="{C3374ED6-D4C2-48F3-A1E4-FF2685CE0608}" srcOrd="0" destOrd="0" presId="urn:microsoft.com/office/officeart/2005/8/layout/hierarchy6"/>
    <dgm:cxn modelId="{CA4A4714-1FFE-4162-AB45-D88FF8A89B79}" type="presOf" srcId="{66A26CF3-CD3C-451D-A514-D8CA56C44AB7}" destId="{15B8A1F4-A439-4267-B5C7-8291F8EFBEEA}" srcOrd="0" destOrd="0" presId="urn:microsoft.com/office/officeart/2005/8/layout/hierarchy6"/>
    <dgm:cxn modelId="{7BC39E1C-167F-441D-B19B-20BE6F5C2475}" type="presOf" srcId="{CC660211-1240-45B2-9EAF-80B0D3CBA135}" destId="{E5921780-28B3-4AC1-9CA5-1A6B8543E02F}" srcOrd="0" destOrd="0" presId="urn:microsoft.com/office/officeart/2005/8/layout/hierarchy6"/>
    <dgm:cxn modelId="{A301131E-9250-4AF7-A6BF-522107DE8033}" type="presOf" srcId="{D30A53CB-F100-4064-BFC6-B5CF627DA224}" destId="{A96F6638-5F47-415B-A77B-70EB4E1BBB66}" srcOrd="0" destOrd="0" presId="urn:microsoft.com/office/officeart/2005/8/layout/hierarchy6"/>
    <dgm:cxn modelId="{89AFF820-1869-41A4-88E4-09ADCB06FA16}" type="presOf" srcId="{D30A53CB-F100-4064-BFC6-B5CF627DA224}" destId="{1CF5FD7D-9F18-4B57-89F3-06182B6F994C}" srcOrd="1" destOrd="0" presId="urn:microsoft.com/office/officeart/2005/8/layout/hierarchy6"/>
    <dgm:cxn modelId="{B3FB9E24-FFDD-4988-9D57-E36C36DE0DD9}" type="presOf" srcId="{154C7496-86F9-4DB2-B241-27FD666F7979}" destId="{C1D9C8C0-B6BF-46B5-8C6E-399A626B907C}" srcOrd="0" destOrd="0" presId="urn:microsoft.com/office/officeart/2005/8/layout/hierarchy6"/>
    <dgm:cxn modelId="{77ED8E27-8213-410D-9D91-9AFBE468F272}" type="presOf" srcId="{8139309B-8958-4E34-8386-573633AFF57B}" destId="{B5A21635-6498-4315-B3F1-FF8A8BE1BE66}" srcOrd="1" destOrd="0" presId="urn:microsoft.com/office/officeart/2005/8/layout/hierarchy6"/>
    <dgm:cxn modelId="{81B04B2B-1DD7-4914-8DA5-A5088305DC9C}" type="presOf" srcId="{36D651B2-68E1-4DFC-9204-9912488BA672}" destId="{F5F7FD35-EA53-4063-B529-3E6E84896661}" srcOrd="0" destOrd="0" presId="urn:microsoft.com/office/officeart/2005/8/layout/hierarchy6"/>
    <dgm:cxn modelId="{AF19AA31-8012-4EEE-8FA6-72389D2F57BE}" type="presOf" srcId="{2091C213-8189-4456-ACF5-66B9347B9C23}" destId="{0B6A18A3-8E86-4334-A311-36B5D2FAD4FF}" srcOrd="1" destOrd="0" presId="urn:microsoft.com/office/officeart/2005/8/layout/hierarchy6"/>
    <dgm:cxn modelId="{0CC9FC33-52A7-4F87-9E38-7448646F2159}" srcId="{DF69199B-29F9-401B-8E4C-DEBBCEEA6CFF}" destId="{D1D0EEC4-ABBE-4096-8EDA-7F2B11F2E818}" srcOrd="0" destOrd="0" parTransId="{3F067D95-74F9-44FC-8225-31C8B2FB64C8}" sibTransId="{B4692390-9E56-438A-BD88-9470C729BCB3}"/>
    <dgm:cxn modelId="{00FA4A34-C3FA-44B6-8461-B600EFAD8902}" type="presOf" srcId="{65933D11-C60C-477B-A6E0-62968B1BDE58}" destId="{A93E9AE3-4064-4AFC-B633-76189BC9BDC5}" srcOrd="0" destOrd="0" presId="urn:microsoft.com/office/officeart/2005/8/layout/hierarchy6"/>
    <dgm:cxn modelId="{45179C36-6F9A-4D77-8E5D-AFD085709E4C}" srcId="{B407C501-F514-4AA9-A5C0-905E00F55AD7}" destId="{1B1636DC-F2C8-451A-96AC-1A0388A7BF70}" srcOrd="0" destOrd="0" parTransId="{B4010126-BF75-48D8-ABC7-D4B0FAAB1D6D}" sibTransId="{04B63AB1-FC9C-4E1C-AA4E-AC3B0162C790}"/>
    <dgm:cxn modelId="{0780B236-28CF-4A84-B26F-DF44D6045FE2}" type="presOf" srcId="{5A66F216-BF8C-481D-998B-A0DBC7632BB6}" destId="{AC1A8CAE-D17C-484B-BCD4-A224A3193F0D}" srcOrd="0" destOrd="0" presId="urn:microsoft.com/office/officeart/2005/8/layout/hierarchy6"/>
    <dgm:cxn modelId="{911EF836-CA1B-40C4-BADC-324224D4B1DD}" srcId="{65933D11-C60C-477B-A6E0-62968B1BDE58}" destId="{5A66F216-BF8C-481D-998B-A0DBC7632BB6}" srcOrd="0" destOrd="0" parTransId="{5E6A4EFF-B6BD-428F-9A75-561FFE4BFB38}" sibTransId="{858F5B93-8F75-4BCD-AAD7-064EE40E11E3}"/>
    <dgm:cxn modelId="{3F75A838-6F3C-459C-8B84-751C6A59602F}" srcId="{B407C501-F514-4AA9-A5C0-905E00F55AD7}" destId="{AF628222-858D-4D0A-99B7-D2211311D06C}" srcOrd="2" destOrd="0" parTransId="{36D651B2-68E1-4DFC-9204-9912488BA672}" sibTransId="{AA09C1B4-4B56-4954-8166-5C614C123059}"/>
    <dgm:cxn modelId="{8CF01A3E-23B5-4BBF-935B-2F22BE012063}" type="presOf" srcId="{5C248F69-141A-4F3F-97AC-D74112324167}" destId="{5F85E661-846D-4EC9-AC90-3D3D0C0F719D}" srcOrd="0" destOrd="0" presId="urn:microsoft.com/office/officeart/2005/8/layout/hierarchy6"/>
    <dgm:cxn modelId="{FDD37A3F-8E94-4AC4-9A32-4E21AE8A3C04}" type="presOf" srcId="{2389BDD8-6F1E-4F94-9C37-7A1F384079C5}" destId="{7D83FBCD-C0DA-4942-9044-18C9F77073AE}" srcOrd="0" destOrd="0" presId="urn:microsoft.com/office/officeart/2005/8/layout/hierarchy6"/>
    <dgm:cxn modelId="{A6D8EF40-4920-45C1-BE34-45D2C6047C04}" srcId="{66A26CF3-CD3C-451D-A514-D8CA56C44AB7}" destId="{B407C501-F514-4AA9-A5C0-905E00F55AD7}" srcOrd="0" destOrd="0" parTransId="{A92EDA23-449F-4E7D-89FF-1C3F7F489218}" sibTransId="{6848AAFE-8F93-4F24-904B-A6CD89E2AF6F}"/>
    <dgm:cxn modelId="{3865785B-86C6-4DAD-A9ED-000CA5FEF7B4}" type="presOf" srcId="{B73792D8-60EE-4983-9E74-68D2EEC5416E}" destId="{0F853A90-B808-412A-B0B2-4E6ADB1A6408}" srcOrd="0" destOrd="0" presId="urn:microsoft.com/office/officeart/2005/8/layout/hierarchy6"/>
    <dgm:cxn modelId="{1483F55D-1EB0-4E6F-A6A7-00D3A323981C}" srcId="{66A26CF3-CD3C-451D-A514-D8CA56C44AB7}" destId="{8139309B-8958-4E34-8386-573633AFF57B}" srcOrd="1" destOrd="0" parTransId="{16753E46-53CE-4185-B0F8-BED7C31FC818}" sibTransId="{D9C0C5FE-1462-44A1-8B87-CB91D080736B}"/>
    <dgm:cxn modelId="{0EFA715E-D697-4435-A2C6-92C0AC0CF74D}" type="presOf" srcId="{39735A87-FEC2-4546-AFB1-99C942C2DBA9}" destId="{CA0F69C2-CC04-47FE-953D-787F85E050AA}" srcOrd="0" destOrd="0" presId="urn:microsoft.com/office/officeart/2005/8/layout/hierarchy6"/>
    <dgm:cxn modelId="{C4D1CA41-EC89-45FA-A685-9F73FA0B80E9}" type="presOf" srcId="{8736B0CE-DE5F-4666-971E-D70B0D5B5BFE}" destId="{F8A0021A-EFF9-444B-B86B-C2E555EB2506}" srcOrd="0" destOrd="0" presId="urn:microsoft.com/office/officeart/2005/8/layout/hierarchy6"/>
    <dgm:cxn modelId="{801D8764-32AA-414E-AB1E-E493D3281872}" type="presOf" srcId="{2091C213-8189-4456-ACF5-66B9347B9C23}" destId="{BB1E8561-8DC1-408C-87AF-B6C6DB29FE28}" srcOrd="0" destOrd="0" presId="urn:microsoft.com/office/officeart/2005/8/layout/hierarchy6"/>
    <dgm:cxn modelId="{DB45D864-0F2E-4330-A5F7-A81A58B46395}" type="presOf" srcId="{F92C130E-1D78-4976-9D13-76B1F0782854}" destId="{F9EB7D41-04E6-4A08-AFBE-0F964F391D04}" srcOrd="0" destOrd="0" presId="urn:microsoft.com/office/officeart/2005/8/layout/hierarchy6"/>
    <dgm:cxn modelId="{92507865-1600-4785-986D-30B747F58695}" type="presOf" srcId="{43076370-FDB3-41D6-9B2C-8AD1348BC3E0}" destId="{2E6E7FE7-215A-41A8-852C-613FCFE72B0E}" srcOrd="0" destOrd="0" presId="urn:microsoft.com/office/officeart/2005/8/layout/hierarchy6"/>
    <dgm:cxn modelId="{31000467-0656-4770-A2B3-EF9A56A46E77}" srcId="{A06A250C-31B2-4518-BF06-11F93399169C}" destId="{FBE111EB-B43C-4AF5-A226-484D40F98B0A}" srcOrd="0" destOrd="0" parTransId="{B73792D8-60EE-4983-9E74-68D2EEC5416E}" sibTransId="{A766939C-2A1B-42DD-8AA8-AFD1A74A35B5}"/>
    <dgm:cxn modelId="{C218564C-3C86-4B39-8CA0-458815170045}" type="presOf" srcId="{4E921E4E-327C-4FE5-8B20-FB1CC1C5E023}" destId="{13CE1857-3946-424E-B7D9-FCDC52D206F3}" srcOrd="0" destOrd="0" presId="urn:microsoft.com/office/officeart/2005/8/layout/hierarchy6"/>
    <dgm:cxn modelId="{47D2896C-D38A-419B-B0FA-97BBA7E8451B}" type="presOf" srcId="{3F067D95-74F9-44FC-8225-31C8B2FB64C8}" destId="{F377201C-5680-4748-BB31-3B3CDCA43BA6}" srcOrd="0" destOrd="0" presId="urn:microsoft.com/office/officeart/2005/8/layout/hierarchy6"/>
    <dgm:cxn modelId="{33A3384F-6E3E-4BF6-81CC-7D3C096AE58E}" srcId="{CC660211-1240-45B2-9EAF-80B0D3CBA135}" destId="{C83DF79D-4472-4B5E-A4D0-A8D0A185BDC0}" srcOrd="0" destOrd="0" parTransId="{43076370-FDB3-41D6-9B2C-8AD1348BC3E0}" sibTransId="{AFB2B24A-880D-4FF6-B5BE-D0061F5DE0B5}"/>
    <dgm:cxn modelId="{1D81DA4F-8083-4604-B3A4-CACFF016FA72}" type="presOf" srcId="{6D1EB361-9E96-449E-8454-C0B3B8034C31}" destId="{72889F7C-6AE0-427C-83A5-F6EE7866F0B1}" srcOrd="0" destOrd="0" presId="urn:microsoft.com/office/officeart/2005/8/layout/hierarchy6"/>
    <dgm:cxn modelId="{8C9F1750-1E26-4A93-A361-875DDD13B20F}" type="presOf" srcId="{A06A250C-31B2-4518-BF06-11F93399169C}" destId="{1D470EC1-9EA4-475E-BF51-3233E53D861E}" srcOrd="0" destOrd="0" presId="urn:microsoft.com/office/officeart/2005/8/layout/hierarchy6"/>
    <dgm:cxn modelId="{2FC0A850-FDAC-4E2C-99FF-C73230ADEE9E}" type="presOf" srcId="{0FAEA582-0072-4901-B401-0965790FFBDF}" destId="{E58F89EE-9622-4EB4-B7A7-10229C52447B}" srcOrd="1" destOrd="0" presId="urn:microsoft.com/office/officeart/2005/8/layout/hierarchy6"/>
    <dgm:cxn modelId="{A320B372-D915-40F5-8027-50776113778F}" srcId="{65933D11-C60C-477B-A6E0-62968B1BDE58}" destId="{E9BB44C4-2FCF-4F13-839B-89B7AE7E7723}" srcOrd="1" destOrd="0" parTransId="{047F10A6-EEE9-4ECB-ADBE-788148D70252}" sibTransId="{FD39F814-C40B-4FCA-949D-255E34A5034C}"/>
    <dgm:cxn modelId="{BBB2BA75-1326-42FA-9717-5E3E4785ABB0}" type="presOf" srcId="{237DA548-04DB-4C8C-9FB8-9BDA753929AE}" destId="{D961184B-05C2-42FD-9A50-6AB4C2E35D6C}" srcOrd="0" destOrd="0" presId="urn:microsoft.com/office/officeart/2005/8/layout/hierarchy6"/>
    <dgm:cxn modelId="{55F37657-0932-459E-A749-FBADD5F27E84}" srcId="{AF628222-858D-4D0A-99B7-D2211311D06C}" destId="{154C7496-86F9-4DB2-B241-27FD666F7979}" srcOrd="0" destOrd="0" parTransId="{5C248F69-141A-4F3F-97AC-D74112324167}" sibTransId="{9BC8706A-484A-430F-95AD-0B7C468CFF94}"/>
    <dgm:cxn modelId="{9887CA7C-3C68-4CE5-BF8F-08E6351632A3}" type="presOf" srcId="{0590CE04-7632-4D3B-81CB-FEF0E0342405}" destId="{08C7DB82-FDE2-4926-B965-A4C3E0C2E1C0}" srcOrd="0" destOrd="0" presId="urn:microsoft.com/office/officeart/2005/8/layout/hierarchy6"/>
    <dgm:cxn modelId="{46947C7D-087C-4CE6-92C9-4A657C199063}" srcId="{D1D0EEC4-ABBE-4096-8EDA-7F2B11F2E818}" destId="{7E9A02E9-C60A-4F89-AFEB-A09EFFB6D785}" srcOrd="0" destOrd="0" parTransId="{0B3166C2-6DDD-474D-BE2C-7434436E9259}" sibTransId="{ECAFDB7C-18E0-4FCC-B3EE-E5B025B2694A}"/>
    <dgm:cxn modelId="{1300CB88-58C8-4EF6-AD5E-76934C3E448B}" type="presOf" srcId="{C83DF79D-4472-4B5E-A4D0-A8D0A185BDC0}" destId="{9234ED45-4246-4ABE-B766-DFA48E5B5D43}" srcOrd="0" destOrd="0" presId="urn:microsoft.com/office/officeart/2005/8/layout/hierarchy6"/>
    <dgm:cxn modelId="{5F88978C-BAB6-4D5E-9AFB-EFF4DAB76DE3}" srcId="{81705474-F0AA-4E96-AFEF-3353CFF94E2E}" destId="{65933D11-C60C-477B-A6E0-62968B1BDE58}" srcOrd="0" destOrd="0" parTransId="{5C8BF4F9-FE12-4B1D-A2FD-771ABDEA856E}" sibTransId="{9DE50CA3-81BF-41BF-8A35-4F4CC2880F43}"/>
    <dgm:cxn modelId="{6027218D-65B4-4AC7-997D-FE10E4A5F808}" type="presOf" srcId="{6F764D7D-A4F6-4226-BAE8-06A00574CB9B}" destId="{5BF49189-8823-4260-B73B-B934D1493F5F}" srcOrd="0" destOrd="0" presId="urn:microsoft.com/office/officeart/2005/8/layout/hierarchy6"/>
    <dgm:cxn modelId="{8215008E-0BBA-4D56-986E-560DF2C474A9}" type="presOf" srcId="{6F764D7D-A4F6-4226-BAE8-06A00574CB9B}" destId="{07A49DD3-9B9D-4564-AE26-5A8698EC2D1A}" srcOrd="1" destOrd="0" presId="urn:microsoft.com/office/officeart/2005/8/layout/hierarchy6"/>
    <dgm:cxn modelId="{6047308E-31B9-4DD9-92E5-79669766432E}" type="presOf" srcId="{0B3166C2-6DDD-474D-BE2C-7434436E9259}" destId="{72529792-702A-4676-AFD3-4B43D5100B4A}" srcOrd="0" destOrd="0" presId="urn:microsoft.com/office/officeart/2005/8/layout/hierarchy6"/>
    <dgm:cxn modelId="{D07D1290-91DB-4330-9ACF-0ADD37663027}" type="presOf" srcId="{1B1636DC-F2C8-451A-96AC-1A0388A7BF70}" destId="{B5D7E3A5-DE40-4286-816F-DABBFED38E87}" srcOrd="0" destOrd="0" presId="urn:microsoft.com/office/officeart/2005/8/layout/hierarchy6"/>
    <dgm:cxn modelId="{C3CC0E91-8DA6-42FC-957B-44D637EC2403}" type="presOf" srcId="{8139309B-8958-4E34-8386-573633AFF57B}" destId="{7A654CB2-C77B-4B57-8CA7-9D0C525FD9BE}" srcOrd="0" destOrd="0" presId="urn:microsoft.com/office/officeart/2005/8/layout/hierarchy6"/>
    <dgm:cxn modelId="{2AB4F592-9B14-45F1-B897-ED48F7F0A6DC}" srcId="{1B1636DC-F2C8-451A-96AC-1A0388A7BF70}" destId="{A06A250C-31B2-4518-BF06-11F93399169C}" srcOrd="0" destOrd="0" parTransId="{795EB213-CA2C-492F-B929-C9C4DACE4C1F}" sibTransId="{47394671-1BE0-472C-AA4E-184D59457D35}"/>
    <dgm:cxn modelId="{154A3B95-3F20-4419-BC33-4658EC3B22E0}" type="presOf" srcId="{8AB74975-C278-45CB-BBFD-E734ABE2A893}" destId="{0CDB860B-1FBA-49CE-BC85-B093A88E2835}" srcOrd="0" destOrd="0" presId="urn:microsoft.com/office/officeart/2005/8/layout/hierarchy6"/>
    <dgm:cxn modelId="{DAEF089B-764E-4AAF-BB08-FD3ADDB2132E}" srcId="{B407C501-F514-4AA9-A5C0-905E00F55AD7}" destId="{DF69199B-29F9-401B-8E4C-DEBBCEEA6CFF}" srcOrd="1" destOrd="0" parTransId="{2389BDD8-6F1E-4F94-9C37-7A1F384079C5}" sibTransId="{5014A66D-B193-4B5B-85E0-E1FA5C2C7324}"/>
    <dgm:cxn modelId="{0C39AC9F-1F33-49F4-AF10-345B0D7239F1}" type="presOf" srcId="{37BE1D80-94A4-48C4-90A5-B09DF44ACAA1}" destId="{3FEC1FF7-86DB-4EED-8E13-D21577AAF4B7}" srcOrd="0" destOrd="0" presId="urn:microsoft.com/office/officeart/2005/8/layout/hierarchy6"/>
    <dgm:cxn modelId="{02854AAA-27BA-4229-B0DF-7CCA187914CB}" type="presOf" srcId="{AF628222-858D-4D0A-99B7-D2211311D06C}" destId="{865B7AE9-F946-48D0-88D7-34AF7EDAF7F1}" srcOrd="0" destOrd="0" presId="urn:microsoft.com/office/officeart/2005/8/layout/hierarchy6"/>
    <dgm:cxn modelId="{C01407B1-A0CD-4829-9389-0C9400AAA58C}" type="presOf" srcId="{5C368209-058B-4D24-A955-7C51C9806C52}" destId="{797E9E16-4626-4E7A-B49C-A40363DB0F8C}" srcOrd="0" destOrd="0" presId="urn:microsoft.com/office/officeart/2005/8/layout/hierarchy6"/>
    <dgm:cxn modelId="{12243BB2-C857-461D-8A9E-FB9917867F20}" type="presOf" srcId="{006DABB7-891E-491A-9EF4-3702E9658C5B}" destId="{EFA1A324-7AA5-4619-AB5D-A8D16A136D9A}" srcOrd="0" destOrd="0" presId="urn:microsoft.com/office/officeart/2005/8/layout/hierarchy6"/>
    <dgm:cxn modelId="{D3EE28B3-BCA0-4C84-B0CB-12C80E3E2B3D}" srcId="{66A26CF3-CD3C-451D-A514-D8CA56C44AB7}" destId="{6F764D7D-A4F6-4226-BAE8-06A00574CB9B}" srcOrd="3" destOrd="0" parTransId="{DBFF27F0-9209-4866-8D10-DD90F0E9B397}" sibTransId="{6D9C80E8-DFFB-486D-BFC2-82DE91D6B1E3}"/>
    <dgm:cxn modelId="{6B1B48B3-1E06-40B9-9542-C1D934782CD4}" srcId="{66A26CF3-CD3C-451D-A514-D8CA56C44AB7}" destId="{AC4E373C-C065-4EED-8553-7EA7637ED7EA}" srcOrd="6" destOrd="0" parTransId="{0C681618-3403-4948-A005-A31F01CF33AF}" sibTransId="{1F998F53-7C3A-4505-B92B-BB7A300580B3}"/>
    <dgm:cxn modelId="{8F8CE7B6-2BD8-4046-890E-87CCFE392FD7}" type="presOf" srcId="{795EB213-CA2C-492F-B929-C9C4DACE4C1F}" destId="{F67DCD3F-5DD7-4015-99BC-FFB1C250B6C1}" srcOrd="0" destOrd="0" presId="urn:microsoft.com/office/officeart/2005/8/layout/hierarchy6"/>
    <dgm:cxn modelId="{D4C0D9B7-9BB8-4258-966F-691108C32F80}" type="presOf" srcId="{047F10A6-EEE9-4ECB-ADBE-788148D70252}" destId="{EC391CE0-4DE0-439A-9B2F-4325B96C1BFF}" srcOrd="0" destOrd="0" presId="urn:microsoft.com/office/officeart/2005/8/layout/hierarchy6"/>
    <dgm:cxn modelId="{636848B9-CE49-4A1C-AFB9-FB7296520EB8}" srcId="{154C7496-86F9-4DB2-B241-27FD666F7979}" destId="{CC660211-1240-45B2-9EAF-80B0D3CBA135}" srcOrd="1" destOrd="0" parTransId="{0590CE04-7632-4D3B-81CB-FEF0E0342405}" sibTransId="{51508EF5-D854-4C01-853B-BC3BB07233DF}"/>
    <dgm:cxn modelId="{31CB65BF-7A3D-420D-AA51-E9A9C59962CA}" type="presOf" srcId="{B407C501-F514-4AA9-A5C0-905E00F55AD7}" destId="{11A880AD-7F30-4967-8FB1-C883B8F30062}" srcOrd="0" destOrd="0" presId="urn:microsoft.com/office/officeart/2005/8/layout/hierarchy6"/>
    <dgm:cxn modelId="{CAA8E5C8-2DA7-483E-949B-B2F700BED101}" type="presOf" srcId="{E9BB44C4-2FCF-4F13-839B-89B7AE7E7723}" destId="{E74EA5BA-0927-4B43-B1F9-E5A511B07CEC}" srcOrd="0" destOrd="0" presId="urn:microsoft.com/office/officeart/2005/8/layout/hierarchy6"/>
    <dgm:cxn modelId="{475308C9-834E-477B-A7AA-06BA4B2ED069}" srcId="{FBE111EB-B43C-4AF5-A226-484D40F98B0A}" destId="{5C368209-058B-4D24-A955-7C51C9806C52}" srcOrd="0" destOrd="0" parTransId="{37BE1D80-94A4-48C4-90A5-B09DF44ACAA1}" sibTransId="{50DB71FF-6829-4067-AD64-198EBB779B08}"/>
    <dgm:cxn modelId="{D04113CB-2DC4-4D5F-8C9E-C26C8285A138}" type="presOf" srcId="{5E6A4EFF-B6BD-428F-9A75-561FFE4BFB38}" destId="{466A19FC-218A-4A3B-B288-A0F28218ADE6}" srcOrd="0" destOrd="0" presId="urn:microsoft.com/office/officeart/2005/8/layout/hierarchy6"/>
    <dgm:cxn modelId="{E42327CC-3239-42EB-B20D-7F93A5AD9BA9}" type="presOf" srcId="{D1D0EEC4-ABBE-4096-8EDA-7F2B11F2E818}" destId="{481A551E-435D-4443-A044-9EE3652FD89D}" srcOrd="0" destOrd="0" presId="urn:microsoft.com/office/officeart/2005/8/layout/hierarchy6"/>
    <dgm:cxn modelId="{76AE93CF-5CB9-44B3-B594-77396D73D6F5}" type="presOf" srcId="{5C8BF4F9-FE12-4B1D-A2FD-771ABDEA856E}" destId="{23A0ABDD-E082-4B8E-AA5F-97D0F82EC2BD}" srcOrd="0" destOrd="0" presId="urn:microsoft.com/office/officeart/2005/8/layout/hierarchy6"/>
    <dgm:cxn modelId="{958360D2-6015-47FD-983C-66F275D58C35}" type="presOf" srcId="{81705474-F0AA-4E96-AFEF-3353CFF94E2E}" destId="{54F37107-A30F-40B9-9820-F296A7C701FF}" srcOrd="0" destOrd="0" presId="urn:microsoft.com/office/officeart/2005/8/layout/hierarchy6"/>
    <dgm:cxn modelId="{6F434ED2-F2E2-47AB-8DFD-5A9388CD3061}" srcId="{237DA548-04DB-4C8C-9FB8-9BDA753929AE}" destId="{39735A87-FEC2-4546-AFB1-99C942C2DBA9}" srcOrd="0" destOrd="0" parTransId="{006DABB7-891E-491A-9EF4-3702E9658C5B}" sibTransId="{15C03BE8-25E5-4BC2-8309-0113E70E12F7}"/>
    <dgm:cxn modelId="{F90570D3-AF63-47A6-AF75-E7418C84EA1F}" type="presOf" srcId="{E9C10810-DC4E-4478-97E8-EDB5DF8F1970}" destId="{E3F4FC01-20A1-403B-A79D-976A9652EF4E}" srcOrd="0" destOrd="0" presId="urn:microsoft.com/office/officeart/2005/8/layout/hierarchy6"/>
    <dgm:cxn modelId="{843F90D3-0B6E-4981-8441-57D50475E8FC}" srcId="{66A26CF3-CD3C-451D-A514-D8CA56C44AB7}" destId="{0FAEA582-0072-4901-B401-0965790FFBDF}" srcOrd="2" destOrd="0" parTransId="{C78763FB-47A1-4E90-9FD4-CC1F658E9DC8}" sibTransId="{C383389F-C9E6-4303-964E-BD01C7D4CF4C}"/>
    <dgm:cxn modelId="{E1F8B4D5-FF7E-45BB-96D2-F1C050D6C932}" type="presOf" srcId="{7E9A02E9-C60A-4F89-AFEB-A09EFFB6D785}" destId="{A172F9A1-9C59-4952-8072-24AE1ADEE8BD}" srcOrd="0" destOrd="0" presId="urn:microsoft.com/office/officeart/2005/8/layout/hierarchy6"/>
    <dgm:cxn modelId="{A8E1FADA-E187-40EA-BCD1-29230F52B627}" srcId="{66A26CF3-CD3C-451D-A514-D8CA56C44AB7}" destId="{D30A53CB-F100-4064-BFC6-B5CF627DA224}" srcOrd="5" destOrd="0" parTransId="{54942E13-68FF-4C84-BA97-62CC0A198BBD}" sibTransId="{04CCD27F-9432-4442-8918-397EF0F4DA06}"/>
    <dgm:cxn modelId="{1D3A13EB-1C1D-4892-AC79-56729BE04F47}" srcId="{154C7496-86F9-4DB2-B241-27FD666F7979}" destId="{81705474-F0AA-4E96-AFEF-3353CFF94E2E}" srcOrd="0" destOrd="0" parTransId="{4E921E4E-327C-4FE5-8B20-FB1CC1C5E023}" sibTransId="{F34B9262-ACBC-4D5E-845C-D1C5DB2E7563}"/>
    <dgm:cxn modelId="{C111FBEB-A6D8-42E0-A7C7-CEAF67C6DAB8}" srcId="{66A26CF3-CD3C-451D-A514-D8CA56C44AB7}" destId="{2091C213-8189-4456-ACF5-66B9347B9C23}" srcOrd="4" destOrd="0" parTransId="{C77B32C6-2D4E-4D88-957B-C2558416E9A7}" sibTransId="{BB1D5389-3219-4A61-B553-376C9523CFBB}"/>
    <dgm:cxn modelId="{1F6F0DEE-F024-4764-B19E-65823ED472A1}" type="presOf" srcId="{0FAEA582-0072-4901-B401-0965790FFBDF}" destId="{21BE7247-362B-435B-8985-4E10B7C22A76}" srcOrd="0" destOrd="0" presId="urn:microsoft.com/office/officeart/2005/8/layout/hierarchy6"/>
    <dgm:cxn modelId="{5363E5F1-406B-46E1-A6B7-FA3400EE2560}" srcId="{FBE111EB-B43C-4AF5-A226-484D40F98B0A}" destId="{8736B0CE-DE5F-4666-971E-D70B0D5B5BFE}" srcOrd="1" destOrd="0" parTransId="{8AB74975-C278-45CB-BBFD-E734ABE2A893}" sibTransId="{3A77908D-C324-40B2-9267-470010E6B201}"/>
    <dgm:cxn modelId="{B24BAEF3-B0A4-404B-99B3-B971758851E0}" srcId="{5C368209-058B-4D24-A955-7C51C9806C52}" destId="{E9C10810-DC4E-4478-97E8-EDB5DF8F1970}" srcOrd="0" destOrd="0" parTransId="{6D1EB361-9E96-449E-8454-C0B3B8034C31}" sibTransId="{318AE064-AAEA-41C3-930E-FDA1E09ED340}"/>
    <dgm:cxn modelId="{D18D0DFB-6E7D-4406-8C4B-88525557852F}" type="presOf" srcId="{B4010126-BF75-48D8-ABC7-D4B0FAAB1D6D}" destId="{ACA03F54-CDF6-43D3-BC0E-B57B9CE251DC}" srcOrd="0" destOrd="0" presId="urn:microsoft.com/office/officeart/2005/8/layout/hierarchy6"/>
    <dgm:cxn modelId="{67B7F6FB-95FD-4E9B-954B-A1B16DA16F1E}" type="presOf" srcId="{AC4E373C-C065-4EED-8553-7EA7637ED7EA}" destId="{94B71BDB-5E58-4546-98BB-65ED2E00CCF4}" srcOrd="1" destOrd="0" presId="urn:microsoft.com/office/officeart/2005/8/layout/hierarchy6"/>
    <dgm:cxn modelId="{84C72BFD-0F99-46E6-852C-8236FA250B2B}" type="presOf" srcId="{FBE111EB-B43C-4AF5-A226-484D40F98B0A}" destId="{023B9693-E6B0-4BAD-92FE-5EA6F3CFE3B1}" srcOrd="0" destOrd="0" presId="urn:microsoft.com/office/officeart/2005/8/layout/hierarchy6"/>
    <dgm:cxn modelId="{F89829ED-81CD-45ED-A6F0-AC986F6DB6E6}" type="presParOf" srcId="{15B8A1F4-A439-4267-B5C7-8291F8EFBEEA}" destId="{7F6D7367-2AE5-4A04-9587-BB7E8CE34A66}" srcOrd="0" destOrd="0" presId="urn:microsoft.com/office/officeart/2005/8/layout/hierarchy6"/>
    <dgm:cxn modelId="{70837694-EA8F-465C-A39A-423D1F3F7C4B}" type="presParOf" srcId="{7F6D7367-2AE5-4A04-9587-BB7E8CE34A66}" destId="{36EB8B75-DC38-4214-BC9D-F4C8E20A44E6}" srcOrd="0" destOrd="0" presId="urn:microsoft.com/office/officeart/2005/8/layout/hierarchy6"/>
    <dgm:cxn modelId="{36FAF57E-EF11-4756-9BD6-575D024E819C}" type="presParOf" srcId="{7F6D7367-2AE5-4A04-9587-BB7E8CE34A66}" destId="{C6DCDD9A-260A-455D-82F8-1CCC85DB1808}" srcOrd="1" destOrd="0" presId="urn:microsoft.com/office/officeart/2005/8/layout/hierarchy6"/>
    <dgm:cxn modelId="{573CD997-3175-4785-9DC7-A9EC67A67E26}" type="presParOf" srcId="{C6DCDD9A-260A-455D-82F8-1CCC85DB1808}" destId="{DDA1B113-6FD1-4233-8CC8-F02AEA2F7DC9}" srcOrd="0" destOrd="0" presId="urn:microsoft.com/office/officeart/2005/8/layout/hierarchy6"/>
    <dgm:cxn modelId="{BB6C995D-C3AC-4561-9B3E-B3AFA13D18DD}" type="presParOf" srcId="{DDA1B113-6FD1-4233-8CC8-F02AEA2F7DC9}" destId="{11A880AD-7F30-4967-8FB1-C883B8F30062}" srcOrd="0" destOrd="0" presId="urn:microsoft.com/office/officeart/2005/8/layout/hierarchy6"/>
    <dgm:cxn modelId="{3851E4B3-8F03-4C5F-9232-9558C9484C09}" type="presParOf" srcId="{DDA1B113-6FD1-4233-8CC8-F02AEA2F7DC9}" destId="{138C4B89-6E99-4B31-9CE7-D142BF7CC3E8}" srcOrd="1" destOrd="0" presId="urn:microsoft.com/office/officeart/2005/8/layout/hierarchy6"/>
    <dgm:cxn modelId="{3F06E00D-E9E3-4B1B-A9D4-31971459F292}" type="presParOf" srcId="{138C4B89-6E99-4B31-9CE7-D142BF7CC3E8}" destId="{ACA03F54-CDF6-43D3-BC0E-B57B9CE251DC}" srcOrd="0" destOrd="0" presId="urn:microsoft.com/office/officeart/2005/8/layout/hierarchy6"/>
    <dgm:cxn modelId="{6A314392-237F-4DA1-8C43-FF8E513F5A09}" type="presParOf" srcId="{138C4B89-6E99-4B31-9CE7-D142BF7CC3E8}" destId="{AFCD79B4-0FED-4721-A6A0-92486DF11ACE}" srcOrd="1" destOrd="0" presId="urn:microsoft.com/office/officeart/2005/8/layout/hierarchy6"/>
    <dgm:cxn modelId="{70CC62AF-E772-4C46-8FDB-7C0F9CC19B17}" type="presParOf" srcId="{AFCD79B4-0FED-4721-A6A0-92486DF11ACE}" destId="{B5D7E3A5-DE40-4286-816F-DABBFED38E87}" srcOrd="0" destOrd="0" presId="urn:microsoft.com/office/officeart/2005/8/layout/hierarchy6"/>
    <dgm:cxn modelId="{E1BB3FFA-81F6-4356-AC8C-8982CEB88850}" type="presParOf" srcId="{AFCD79B4-0FED-4721-A6A0-92486DF11ACE}" destId="{9F36B8C1-74D2-4CDF-851B-B3C01A69022F}" srcOrd="1" destOrd="0" presId="urn:microsoft.com/office/officeart/2005/8/layout/hierarchy6"/>
    <dgm:cxn modelId="{D262A1A8-EDEC-4720-A2CB-2793F11B4B3D}" type="presParOf" srcId="{9F36B8C1-74D2-4CDF-851B-B3C01A69022F}" destId="{F67DCD3F-5DD7-4015-99BC-FFB1C250B6C1}" srcOrd="0" destOrd="0" presId="urn:microsoft.com/office/officeart/2005/8/layout/hierarchy6"/>
    <dgm:cxn modelId="{0658E0F1-64E1-4EF0-A9F4-EF14161BE579}" type="presParOf" srcId="{9F36B8C1-74D2-4CDF-851B-B3C01A69022F}" destId="{53785279-D7BB-4B72-AD73-09D423D27452}" srcOrd="1" destOrd="0" presId="urn:microsoft.com/office/officeart/2005/8/layout/hierarchy6"/>
    <dgm:cxn modelId="{0B36B523-C82C-40D0-845B-A6574ADBE26B}" type="presParOf" srcId="{53785279-D7BB-4B72-AD73-09D423D27452}" destId="{1D470EC1-9EA4-475E-BF51-3233E53D861E}" srcOrd="0" destOrd="0" presId="urn:microsoft.com/office/officeart/2005/8/layout/hierarchy6"/>
    <dgm:cxn modelId="{21D27CC0-9B5A-4F9B-9641-1BEE81A4F40A}" type="presParOf" srcId="{53785279-D7BB-4B72-AD73-09D423D27452}" destId="{985F306F-F6DD-4B59-A168-7E983A562872}" srcOrd="1" destOrd="0" presId="urn:microsoft.com/office/officeart/2005/8/layout/hierarchy6"/>
    <dgm:cxn modelId="{92272D34-8623-4623-8208-376443007E13}" type="presParOf" srcId="{985F306F-F6DD-4B59-A168-7E983A562872}" destId="{0F853A90-B808-412A-B0B2-4E6ADB1A6408}" srcOrd="0" destOrd="0" presId="urn:microsoft.com/office/officeart/2005/8/layout/hierarchy6"/>
    <dgm:cxn modelId="{600204AF-D351-447E-A6FD-939BA401BA4B}" type="presParOf" srcId="{985F306F-F6DD-4B59-A168-7E983A562872}" destId="{F3400772-96C1-4520-A365-520DD5F57360}" srcOrd="1" destOrd="0" presId="urn:microsoft.com/office/officeart/2005/8/layout/hierarchy6"/>
    <dgm:cxn modelId="{056B7C40-E03D-456C-8DF7-6E5A5E0FC294}" type="presParOf" srcId="{F3400772-96C1-4520-A365-520DD5F57360}" destId="{023B9693-E6B0-4BAD-92FE-5EA6F3CFE3B1}" srcOrd="0" destOrd="0" presId="urn:microsoft.com/office/officeart/2005/8/layout/hierarchy6"/>
    <dgm:cxn modelId="{666AC2C1-CFC7-4532-A5F5-FF34CF5F7D20}" type="presParOf" srcId="{F3400772-96C1-4520-A365-520DD5F57360}" destId="{B7D74A7F-BE1B-408C-A0AE-DBE52AC01AC0}" srcOrd="1" destOrd="0" presId="urn:microsoft.com/office/officeart/2005/8/layout/hierarchy6"/>
    <dgm:cxn modelId="{02791913-1EB5-46C0-A342-183DFA749D76}" type="presParOf" srcId="{B7D74A7F-BE1B-408C-A0AE-DBE52AC01AC0}" destId="{3FEC1FF7-86DB-4EED-8E13-D21577AAF4B7}" srcOrd="0" destOrd="0" presId="urn:microsoft.com/office/officeart/2005/8/layout/hierarchy6"/>
    <dgm:cxn modelId="{C1AC924E-1123-413B-B579-4145141BF5CC}" type="presParOf" srcId="{B7D74A7F-BE1B-408C-A0AE-DBE52AC01AC0}" destId="{9DDBF8CA-62B8-4C65-AD27-9E229BFAFD23}" srcOrd="1" destOrd="0" presId="urn:microsoft.com/office/officeart/2005/8/layout/hierarchy6"/>
    <dgm:cxn modelId="{8B437084-7740-4237-BA53-B7E5B5764C7C}" type="presParOf" srcId="{9DDBF8CA-62B8-4C65-AD27-9E229BFAFD23}" destId="{797E9E16-4626-4E7A-B49C-A40363DB0F8C}" srcOrd="0" destOrd="0" presId="urn:microsoft.com/office/officeart/2005/8/layout/hierarchy6"/>
    <dgm:cxn modelId="{4A422710-A7B7-4CC1-8761-CF2D65920507}" type="presParOf" srcId="{9DDBF8CA-62B8-4C65-AD27-9E229BFAFD23}" destId="{2F1EAE52-3068-4237-A46F-4762736383F3}" srcOrd="1" destOrd="0" presId="urn:microsoft.com/office/officeart/2005/8/layout/hierarchy6"/>
    <dgm:cxn modelId="{486B419C-83F8-4E70-8255-E084AC5BA8DE}" type="presParOf" srcId="{2F1EAE52-3068-4237-A46F-4762736383F3}" destId="{72889F7C-6AE0-427C-83A5-F6EE7866F0B1}" srcOrd="0" destOrd="0" presId="urn:microsoft.com/office/officeart/2005/8/layout/hierarchy6"/>
    <dgm:cxn modelId="{B7F8AC3A-DBDC-4B63-AFEB-E517D392F20A}" type="presParOf" srcId="{2F1EAE52-3068-4237-A46F-4762736383F3}" destId="{36A4AC9A-86F8-40CB-8998-1CD543DCA240}" srcOrd="1" destOrd="0" presId="urn:microsoft.com/office/officeart/2005/8/layout/hierarchy6"/>
    <dgm:cxn modelId="{7D58401D-5256-45F4-B57C-D69859FB31E2}" type="presParOf" srcId="{36A4AC9A-86F8-40CB-8998-1CD543DCA240}" destId="{E3F4FC01-20A1-403B-A79D-976A9652EF4E}" srcOrd="0" destOrd="0" presId="urn:microsoft.com/office/officeart/2005/8/layout/hierarchy6"/>
    <dgm:cxn modelId="{0264F63B-2440-4F93-BC44-C07D25E5B321}" type="presParOf" srcId="{36A4AC9A-86F8-40CB-8998-1CD543DCA240}" destId="{DCC0A521-4AEE-487B-91DD-436FBF82762A}" srcOrd="1" destOrd="0" presId="urn:microsoft.com/office/officeart/2005/8/layout/hierarchy6"/>
    <dgm:cxn modelId="{569E2314-F686-49D2-BF48-FA70AFB5E98B}" type="presParOf" srcId="{B7D74A7F-BE1B-408C-A0AE-DBE52AC01AC0}" destId="{0CDB860B-1FBA-49CE-BC85-B093A88E2835}" srcOrd="2" destOrd="0" presId="urn:microsoft.com/office/officeart/2005/8/layout/hierarchy6"/>
    <dgm:cxn modelId="{76A0D18F-6031-41EB-BF74-82DC134F0EF9}" type="presParOf" srcId="{B7D74A7F-BE1B-408C-A0AE-DBE52AC01AC0}" destId="{57BCFFCD-51BE-41F8-8789-1573070D2482}" srcOrd="3" destOrd="0" presId="urn:microsoft.com/office/officeart/2005/8/layout/hierarchy6"/>
    <dgm:cxn modelId="{48D24746-9A20-4AE7-82C3-7868A0ADB057}" type="presParOf" srcId="{57BCFFCD-51BE-41F8-8789-1573070D2482}" destId="{F8A0021A-EFF9-444B-B86B-C2E555EB2506}" srcOrd="0" destOrd="0" presId="urn:microsoft.com/office/officeart/2005/8/layout/hierarchy6"/>
    <dgm:cxn modelId="{46E20C45-BB7A-4C94-B80A-4596FA3F7ABF}" type="presParOf" srcId="{57BCFFCD-51BE-41F8-8789-1573070D2482}" destId="{283CA24B-08EA-4D45-A92E-B0581222312E}" srcOrd="1" destOrd="0" presId="urn:microsoft.com/office/officeart/2005/8/layout/hierarchy6"/>
    <dgm:cxn modelId="{C44F00E0-DF35-4589-9BF1-E49CBD03C8D9}" type="presParOf" srcId="{138C4B89-6E99-4B31-9CE7-D142BF7CC3E8}" destId="{7D83FBCD-C0DA-4942-9044-18C9F77073AE}" srcOrd="2" destOrd="0" presId="urn:microsoft.com/office/officeart/2005/8/layout/hierarchy6"/>
    <dgm:cxn modelId="{26DEAF2C-98A8-4B56-AD50-97C15D7438C5}" type="presParOf" srcId="{138C4B89-6E99-4B31-9CE7-D142BF7CC3E8}" destId="{4A971B06-DF29-4DB9-A047-8E619215E261}" srcOrd="3" destOrd="0" presId="urn:microsoft.com/office/officeart/2005/8/layout/hierarchy6"/>
    <dgm:cxn modelId="{6B2AA61D-A269-4346-BE0C-F557203903C5}" type="presParOf" srcId="{4A971B06-DF29-4DB9-A047-8E619215E261}" destId="{C3374ED6-D4C2-48F3-A1E4-FF2685CE0608}" srcOrd="0" destOrd="0" presId="urn:microsoft.com/office/officeart/2005/8/layout/hierarchy6"/>
    <dgm:cxn modelId="{BCD7880A-9208-4FAE-9435-E4B850B7287F}" type="presParOf" srcId="{4A971B06-DF29-4DB9-A047-8E619215E261}" destId="{15232936-8B39-4631-A0FF-FEED926AFB28}" srcOrd="1" destOrd="0" presId="urn:microsoft.com/office/officeart/2005/8/layout/hierarchy6"/>
    <dgm:cxn modelId="{EA97E3D3-6AB7-4334-88EA-41F9167F685C}" type="presParOf" srcId="{15232936-8B39-4631-A0FF-FEED926AFB28}" destId="{F377201C-5680-4748-BB31-3B3CDCA43BA6}" srcOrd="0" destOrd="0" presId="urn:microsoft.com/office/officeart/2005/8/layout/hierarchy6"/>
    <dgm:cxn modelId="{C9DB72EB-A89F-407B-9E81-F86C67E72408}" type="presParOf" srcId="{15232936-8B39-4631-A0FF-FEED926AFB28}" destId="{565D7662-DC39-4E3E-8267-23C7C8FB13CD}" srcOrd="1" destOrd="0" presId="urn:microsoft.com/office/officeart/2005/8/layout/hierarchy6"/>
    <dgm:cxn modelId="{4E4F145C-056D-4DB3-AC52-864243A32F45}" type="presParOf" srcId="{565D7662-DC39-4E3E-8267-23C7C8FB13CD}" destId="{481A551E-435D-4443-A044-9EE3652FD89D}" srcOrd="0" destOrd="0" presId="urn:microsoft.com/office/officeart/2005/8/layout/hierarchy6"/>
    <dgm:cxn modelId="{162D74BA-3655-436C-8CB1-011B4EDDA8D8}" type="presParOf" srcId="{565D7662-DC39-4E3E-8267-23C7C8FB13CD}" destId="{4E371DCC-74AE-4A8D-84F2-8C6C94F03F2E}" srcOrd="1" destOrd="0" presId="urn:microsoft.com/office/officeart/2005/8/layout/hierarchy6"/>
    <dgm:cxn modelId="{B0F96F82-503E-4677-A398-4F48798BAB8A}" type="presParOf" srcId="{4E371DCC-74AE-4A8D-84F2-8C6C94F03F2E}" destId="{72529792-702A-4676-AFD3-4B43D5100B4A}" srcOrd="0" destOrd="0" presId="urn:microsoft.com/office/officeart/2005/8/layout/hierarchy6"/>
    <dgm:cxn modelId="{28194C68-48C6-4081-BB43-80AC6E0E7563}" type="presParOf" srcId="{4E371DCC-74AE-4A8D-84F2-8C6C94F03F2E}" destId="{E6BE1A22-693C-439F-B85C-6DDE357FB13F}" srcOrd="1" destOrd="0" presId="urn:microsoft.com/office/officeart/2005/8/layout/hierarchy6"/>
    <dgm:cxn modelId="{CCE16BA8-789D-41EB-B1C7-E06522DA50F8}" type="presParOf" srcId="{E6BE1A22-693C-439F-B85C-6DDE357FB13F}" destId="{A172F9A1-9C59-4952-8072-24AE1ADEE8BD}" srcOrd="0" destOrd="0" presId="urn:microsoft.com/office/officeart/2005/8/layout/hierarchy6"/>
    <dgm:cxn modelId="{42BB26CF-DA84-4DF0-B689-F694B6EA7CEE}" type="presParOf" srcId="{E6BE1A22-693C-439F-B85C-6DDE357FB13F}" destId="{55CCDA9A-EAE5-44A6-AAA6-C1DE1EF9575C}" srcOrd="1" destOrd="0" presId="urn:microsoft.com/office/officeart/2005/8/layout/hierarchy6"/>
    <dgm:cxn modelId="{FFADE54F-A185-4CBB-8153-E444249AD8F2}" type="presParOf" srcId="{55CCDA9A-EAE5-44A6-AAA6-C1DE1EF9575C}" destId="{F9EB7D41-04E6-4A08-AFBE-0F964F391D04}" srcOrd="0" destOrd="0" presId="urn:microsoft.com/office/officeart/2005/8/layout/hierarchy6"/>
    <dgm:cxn modelId="{1BB28680-9092-470A-BE3F-7239CEFE9363}" type="presParOf" srcId="{55CCDA9A-EAE5-44A6-AAA6-C1DE1EF9575C}" destId="{A4EF25D7-01FC-4CC4-9DB7-D85C7659018D}" srcOrd="1" destOrd="0" presId="urn:microsoft.com/office/officeart/2005/8/layout/hierarchy6"/>
    <dgm:cxn modelId="{F51F9A4E-3471-4C3F-B5D4-FB2A56C0503A}" type="presParOf" srcId="{A4EF25D7-01FC-4CC4-9DB7-D85C7659018D}" destId="{D961184B-05C2-42FD-9A50-6AB4C2E35D6C}" srcOrd="0" destOrd="0" presId="urn:microsoft.com/office/officeart/2005/8/layout/hierarchy6"/>
    <dgm:cxn modelId="{BB16F50A-3CAB-4D45-9AC0-84B47C41D2DA}" type="presParOf" srcId="{A4EF25D7-01FC-4CC4-9DB7-D85C7659018D}" destId="{332E01C8-B23E-402D-90A7-F511E3271F5B}" srcOrd="1" destOrd="0" presId="urn:microsoft.com/office/officeart/2005/8/layout/hierarchy6"/>
    <dgm:cxn modelId="{6CE34719-BA26-4D06-BF78-86B2387DA6A6}" type="presParOf" srcId="{332E01C8-B23E-402D-90A7-F511E3271F5B}" destId="{EFA1A324-7AA5-4619-AB5D-A8D16A136D9A}" srcOrd="0" destOrd="0" presId="urn:microsoft.com/office/officeart/2005/8/layout/hierarchy6"/>
    <dgm:cxn modelId="{95FE493A-041F-4DB5-920D-8591AC15C464}" type="presParOf" srcId="{332E01C8-B23E-402D-90A7-F511E3271F5B}" destId="{677DC5C0-7922-4915-A20F-E19AA0F2E3D9}" srcOrd="1" destOrd="0" presId="urn:microsoft.com/office/officeart/2005/8/layout/hierarchy6"/>
    <dgm:cxn modelId="{F6D9E0C5-C360-4A95-9EC8-5167DEF7431B}" type="presParOf" srcId="{677DC5C0-7922-4915-A20F-E19AA0F2E3D9}" destId="{CA0F69C2-CC04-47FE-953D-787F85E050AA}" srcOrd="0" destOrd="0" presId="urn:microsoft.com/office/officeart/2005/8/layout/hierarchy6"/>
    <dgm:cxn modelId="{87C016F9-88A2-43CB-93B5-007103EA653A}" type="presParOf" srcId="{677DC5C0-7922-4915-A20F-E19AA0F2E3D9}" destId="{08A57D7F-5F1A-451D-9335-803B8E200D6A}" srcOrd="1" destOrd="0" presId="urn:microsoft.com/office/officeart/2005/8/layout/hierarchy6"/>
    <dgm:cxn modelId="{BEFFAF46-BB5A-4751-801C-C6D0B7588517}" type="presParOf" srcId="{138C4B89-6E99-4B31-9CE7-D142BF7CC3E8}" destId="{F5F7FD35-EA53-4063-B529-3E6E84896661}" srcOrd="4" destOrd="0" presId="urn:microsoft.com/office/officeart/2005/8/layout/hierarchy6"/>
    <dgm:cxn modelId="{D98FD0FC-76D4-4A11-B671-BC5B1243ED9F}" type="presParOf" srcId="{138C4B89-6E99-4B31-9CE7-D142BF7CC3E8}" destId="{AF8F36C9-FBA6-4DBD-818D-A0ADF53FCEC1}" srcOrd="5" destOrd="0" presId="urn:microsoft.com/office/officeart/2005/8/layout/hierarchy6"/>
    <dgm:cxn modelId="{DBF84059-11E4-483F-A215-0D418F1B4C01}" type="presParOf" srcId="{AF8F36C9-FBA6-4DBD-818D-A0ADF53FCEC1}" destId="{865B7AE9-F946-48D0-88D7-34AF7EDAF7F1}" srcOrd="0" destOrd="0" presId="urn:microsoft.com/office/officeart/2005/8/layout/hierarchy6"/>
    <dgm:cxn modelId="{53B631F6-6C13-4441-A1E4-6221D78CDEB6}" type="presParOf" srcId="{AF8F36C9-FBA6-4DBD-818D-A0ADF53FCEC1}" destId="{3EF8D1EC-81E4-471C-9C6D-C1B00FFCD5DD}" srcOrd="1" destOrd="0" presId="urn:microsoft.com/office/officeart/2005/8/layout/hierarchy6"/>
    <dgm:cxn modelId="{6FFC7D90-B1C8-4CB9-96F6-EB937989ED83}" type="presParOf" srcId="{3EF8D1EC-81E4-471C-9C6D-C1B00FFCD5DD}" destId="{5F85E661-846D-4EC9-AC90-3D3D0C0F719D}" srcOrd="0" destOrd="0" presId="urn:microsoft.com/office/officeart/2005/8/layout/hierarchy6"/>
    <dgm:cxn modelId="{B33850E5-46CC-4A51-8F52-15E214CF308B}" type="presParOf" srcId="{3EF8D1EC-81E4-471C-9C6D-C1B00FFCD5DD}" destId="{1F35CFB8-C953-4C12-8A11-6FBDC1C8CFE9}" srcOrd="1" destOrd="0" presId="urn:microsoft.com/office/officeart/2005/8/layout/hierarchy6"/>
    <dgm:cxn modelId="{B5AC46E8-F226-40C9-B909-7B326246CBCA}" type="presParOf" srcId="{1F35CFB8-C953-4C12-8A11-6FBDC1C8CFE9}" destId="{C1D9C8C0-B6BF-46B5-8C6E-399A626B907C}" srcOrd="0" destOrd="0" presId="urn:microsoft.com/office/officeart/2005/8/layout/hierarchy6"/>
    <dgm:cxn modelId="{5844F9D3-C173-4B73-9963-C58C4CA6729D}" type="presParOf" srcId="{1F35CFB8-C953-4C12-8A11-6FBDC1C8CFE9}" destId="{D9138B85-15D5-4900-B1A1-E2706E1C8DBB}" srcOrd="1" destOrd="0" presId="urn:microsoft.com/office/officeart/2005/8/layout/hierarchy6"/>
    <dgm:cxn modelId="{5847C8B3-BDF8-44B0-8772-FBCD4961ED14}" type="presParOf" srcId="{D9138B85-15D5-4900-B1A1-E2706E1C8DBB}" destId="{13CE1857-3946-424E-B7D9-FCDC52D206F3}" srcOrd="0" destOrd="0" presId="urn:microsoft.com/office/officeart/2005/8/layout/hierarchy6"/>
    <dgm:cxn modelId="{D6E973B4-C959-418D-9561-FEDF2034BEA0}" type="presParOf" srcId="{D9138B85-15D5-4900-B1A1-E2706E1C8DBB}" destId="{116D4015-C439-4FE1-81A4-FDFBB6D07619}" srcOrd="1" destOrd="0" presId="urn:microsoft.com/office/officeart/2005/8/layout/hierarchy6"/>
    <dgm:cxn modelId="{75F0DC5C-EA6B-4E5D-B305-99D2D3AE3293}" type="presParOf" srcId="{116D4015-C439-4FE1-81A4-FDFBB6D07619}" destId="{54F37107-A30F-40B9-9820-F296A7C701FF}" srcOrd="0" destOrd="0" presId="urn:microsoft.com/office/officeart/2005/8/layout/hierarchy6"/>
    <dgm:cxn modelId="{BD4D6937-E223-4DF3-A616-ED716A21B903}" type="presParOf" srcId="{116D4015-C439-4FE1-81A4-FDFBB6D07619}" destId="{A9063931-EE1C-4041-9BB6-0C7AC549608A}" srcOrd="1" destOrd="0" presId="urn:microsoft.com/office/officeart/2005/8/layout/hierarchy6"/>
    <dgm:cxn modelId="{E862D9C1-06B8-4D96-BBA8-0592E19E6F46}" type="presParOf" srcId="{A9063931-EE1C-4041-9BB6-0C7AC549608A}" destId="{23A0ABDD-E082-4B8E-AA5F-97D0F82EC2BD}" srcOrd="0" destOrd="0" presId="urn:microsoft.com/office/officeart/2005/8/layout/hierarchy6"/>
    <dgm:cxn modelId="{26B82732-632D-4F59-AD29-0E9ECA536893}" type="presParOf" srcId="{A9063931-EE1C-4041-9BB6-0C7AC549608A}" destId="{BC399386-65E7-4A4B-B4C1-3248881FF901}" srcOrd="1" destOrd="0" presId="urn:microsoft.com/office/officeart/2005/8/layout/hierarchy6"/>
    <dgm:cxn modelId="{D99C9716-B401-4084-898D-0A0BCC85D34D}" type="presParOf" srcId="{BC399386-65E7-4A4B-B4C1-3248881FF901}" destId="{A93E9AE3-4064-4AFC-B633-76189BC9BDC5}" srcOrd="0" destOrd="0" presId="urn:microsoft.com/office/officeart/2005/8/layout/hierarchy6"/>
    <dgm:cxn modelId="{7BA2CF0D-5C16-4579-A3C7-AB6EB2D8A064}" type="presParOf" srcId="{BC399386-65E7-4A4B-B4C1-3248881FF901}" destId="{2AB4B1BE-D5CD-4208-8107-DD36F8DA8D7F}" srcOrd="1" destOrd="0" presId="urn:microsoft.com/office/officeart/2005/8/layout/hierarchy6"/>
    <dgm:cxn modelId="{D67961A8-3119-4157-89A2-4234B4BEACA3}" type="presParOf" srcId="{2AB4B1BE-D5CD-4208-8107-DD36F8DA8D7F}" destId="{466A19FC-218A-4A3B-B288-A0F28218ADE6}" srcOrd="0" destOrd="0" presId="urn:microsoft.com/office/officeart/2005/8/layout/hierarchy6"/>
    <dgm:cxn modelId="{6FAFA0DE-30B1-45B6-BE86-51451D9A11AA}" type="presParOf" srcId="{2AB4B1BE-D5CD-4208-8107-DD36F8DA8D7F}" destId="{3F815FE2-FB35-4C65-A04A-EF74A86ABC16}" srcOrd="1" destOrd="0" presId="urn:microsoft.com/office/officeart/2005/8/layout/hierarchy6"/>
    <dgm:cxn modelId="{A4BC59F0-EFE6-4A87-9FD4-B0F638E6E785}" type="presParOf" srcId="{3F815FE2-FB35-4C65-A04A-EF74A86ABC16}" destId="{AC1A8CAE-D17C-484B-BCD4-A224A3193F0D}" srcOrd="0" destOrd="0" presId="urn:microsoft.com/office/officeart/2005/8/layout/hierarchy6"/>
    <dgm:cxn modelId="{E34F8A79-F2F2-43F2-A29D-DF6B5D5FB2FB}" type="presParOf" srcId="{3F815FE2-FB35-4C65-A04A-EF74A86ABC16}" destId="{21905A09-47E3-4E66-A90D-657EC0AD2DB8}" srcOrd="1" destOrd="0" presId="urn:microsoft.com/office/officeart/2005/8/layout/hierarchy6"/>
    <dgm:cxn modelId="{79909BF4-40BF-4C52-8226-F21A1ACE5620}" type="presParOf" srcId="{2AB4B1BE-D5CD-4208-8107-DD36F8DA8D7F}" destId="{EC391CE0-4DE0-439A-9B2F-4325B96C1BFF}" srcOrd="2" destOrd="0" presId="urn:microsoft.com/office/officeart/2005/8/layout/hierarchy6"/>
    <dgm:cxn modelId="{C5B7079E-ABBF-4A22-AFF3-4C84522C0575}" type="presParOf" srcId="{2AB4B1BE-D5CD-4208-8107-DD36F8DA8D7F}" destId="{8633BA4D-4B49-44FD-A638-DF9E393D2888}" srcOrd="3" destOrd="0" presId="urn:microsoft.com/office/officeart/2005/8/layout/hierarchy6"/>
    <dgm:cxn modelId="{B6F54D35-E73F-4211-BE96-E8CFDF3A0C1A}" type="presParOf" srcId="{8633BA4D-4B49-44FD-A638-DF9E393D2888}" destId="{E74EA5BA-0927-4B43-B1F9-E5A511B07CEC}" srcOrd="0" destOrd="0" presId="urn:microsoft.com/office/officeart/2005/8/layout/hierarchy6"/>
    <dgm:cxn modelId="{79969D80-05DE-4A20-8016-05A7E4F8C701}" type="presParOf" srcId="{8633BA4D-4B49-44FD-A638-DF9E393D2888}" destId="{889AEA00-BC65-41A5-91F6-6ADB76173682}" srcOrd="1" destOrd="0" presId="urn:microsoft.com/office/officeart/2005/8/layout/hierarchy6"/>
    <dgm:cxn modelId="{3C97A19E-2271-4C68-B6BA-D4EA3CD7BC71}" type="presParOf" srcId="{D9138B85-15D5-4900-B1A1-E2706E1C8DBB}" destId="{08C7DB82-FDE2-4926-B965-A4C3E0C2E1C0}" srcOrd="2" destOrd="0" presId="urn:microsoft.com/office/officeart/2005/8/layout/hierarchy6"/>
    <dgm:cxn modelId="{5BB24A9B-7D0F-4AFD-9E8D-62C3DB36B60E}" type="presParOf" srcId="{D9138B85-15D5-4900-B1A1-E2706E1C8DBB}" destId="{878BEE58-03FC-42BC-9DE3-C36EC7AC9603}" srcOrd="3" destOrd="0" presId="urn:microsoft.com/office/officeart/2005/8/layout/hierarchy6"/>
    <dgm:cxn modelId="{6421EF6D-0B2E-4AB5-8C5B-574CBDF6BD2A}" type="presParOf" srcId="{878BEE58-03FC-42BC-9DE3-C36EC7AC9603}" destId="{E5921780-28B3-4AC1-9CA5-1A6B8543E02F}" srcOrd="0" destOrd="0" presId="urn:microsoft.com/office/officeart/2005/8/layout/hierarchy6"/>
    <dgm:cxn modelId="{3FDC6B11-6487-4A15-A024-70C37056A0CE}" type="presParOf" srcId="{878BEE58-03FC-42BC-9DE3-C36EC7AC9603}" destId="{911C1E7F-F108-4DE1-9011-379B50A5D38C}" srcOrd="1" destOrd="0" presId="urn:microsoft.com/office/officeart/2005/8/layout/hierarchy6"/>
    <dgm:cxn modelId="{1625A964-5270-43E0-A80E-538D428E7D40}" type="presParOf" srcId="{911C1E7F-F108-4DE1-9011-379B50A5D38C}" destId="{2E6E7FE7-215A-41A8-852C-613FCFE72B0E}" srcOrd="0" destOrd="0" presId="urn:microsoft.com/office/officeart/2005/8/layout/hierarchy6"/>
    <dgm:cxn modelId="{B1BC24DE-9A0A-4FD7-AB3B-43D484C49EF9}" type="presParOf" srcId="{911C1E7F-F108-4DE1-9011-379B50A5D38C}" destId="{E07B6076-5B47-4F8F-8E0C-937CC5842B43}" srcOrd="1" destOrd="0" presId="urn:microsoft.com/office/officeart/2005/8/layout/hierarchy6"/>
    <dgm:cxn modelId="{E7E3FF34-4C26-4A56-98D2-CEF3EA5EAE24}" type="presParOf" srcId="{E07B6076-5B47-4F8F-8E0C-937CC5842B43}" destId="{9234ED45-4246-4ABE-B766-DFA48E5B5D43}" srcOrd="0" destOrd="0" presId="urn:microsoft.com/office/officeart/2005/8/layout/hierarchy6"/>
    <dgm:cxn modelId="{E9385B83-F122-470C-B72B-9BAD95527DAE}" type="presParOf" srcId="{E07B6076-5B47-4F8F-8E0C-937CC5842B43}" destId="{22343214-DC15-4A9E-BB7D-6950F5DCBE70}" srcOrd="1" destOrd="0" presId="urn:microsoft.com/office/officeart/2005/8/layout/hierarchy6"/>
    <dgm:cxn modelId="{930CF7BF-D9EC-4CA8-B6B0-A2850ED0AD30}" type="presParOf" srcId="{15B8A1F4-A439-4267-B5C7-8291F8EFBEEA}" destId="{2C0A4537-F284-441B-9759-93D731BAC710}" srcOrd="1" destOrd="0" presId="urn:microsoft.com/office/officeart/2005/8/layout/hierarchy6"/>
    <dgm:cxn modelId="{BE34BFC1-F864-4AA7-8ED3-A7F50FC90A6F}" type="presParOf" srcId="{2C0A4537-F284-441B-9759-93D731BAC710}" destId="{3424751D-E9A6-4C93-B79B-51BDEA4F9803}" srcOrd="0" destOrd="0" presId="urn:microsoft.com/office/officeart/2005/8/layout/hierarchy6"/>
    <dgm:cxn modelId="{F1284F4F-01C4-4225-A282-5CC3D7B0CED5}" type="presParOf" srcId="{3424751D-E9A6-4C93-B79B-51BDEA4F9803}" destId="{7A654CB2-C77B-4B57-8CA7-9D0C525FD9BE}" srcOrd="0" destOrd="0" presId="urn:microsoft.com/office/officeart/2005/8/layout/hierarchy6"/>
    <dgm:cxn modelId="{65FFF418-DF95-462B-AFB8-F5EF5F584DD9}" type="presParOf" srcId="{3424751D-E9A6-4C93-B79B-51BDEA4F9803}" destId="{B5A21635-6498-4315-B3F1-FF8A8BE1BE66}" srcOrd="1" destOrd="0" presId="urn:microsoft.com/office/officeart/2005/8/layout/hierarchy6"/>
    <dgm:cxn modelId="{2BA9426B-05B4-48C3-897A-A289BD414A57}" type="presParOf" srcId="{2C0A4537-F284-441B-9759-93D731BAC710}" destId="{4817922C-FD67-4023-A7C3-42141EF522D6}" srcOrd="1" destOrd="0" presId="urn:microsoft.com/office/officeart/2005/8/layout/hierarchy6"/>
    <dgm:cxn modelId="{6CA10E12-D0B1-4965-B316-EE7C8D2BA8D0}" type="presParOf" srcId="{4817922C-FD67-4023-A7C3-42141EF522D6}" destId="{7B8F7B19-ACBD-4691-A25F-8C378D02D015}" srcOrd="0" destOrd="0" presId="urn:microsoft.com/office/officeart/2005/8/layout/hierarchy6"/>
    <dgm:cxn modelId="{77D4AB38-96C8-40FF-A172-058CE1E44E8C}" type="presParOf" srcId="{2C0A4537-F284-441B-9759-93D731BAC710}" destId="{9E4EBFFE-3F49-4A4E-912F-5F0F51981D3B}" srcOrd="2" destOrd="0" presId="urn:microsoft.com/office/officeart/2005/8/layout/hierarchy6"/>
    <dgm:cxn modelId="{F00A5C93-BEEC-45E5-B1E8-5F665BB38362}" type="presParOf" srcId="{9E4EBFFE-3F49-4A4E-912F-5F0F51981D3B}" destId="{21BE7247-362B-435B-8985-4E10B7C22A76}" srcOrd="0" destOrd="0" presId="urn:microsoft.com/office/officeart/2005/8/layout/hierarchy6"/>
    <dgm:cxn modelId="{1B3FF713-C293-429E-A86E-E250CCD78A3E}" type="presParOf" srcId="{9E4EBFFE-3F49-4A4E-912F-5F0F51981D3B}" destId="{E58F89EE-9622-4EB4-B7A7-10229C52447B}" srcOrd="1" destOrd="0" presId="urn:microsoft.com/office/officeart/2005/8/layout/hierarchy6"/>
    <dgm:cxn modelId="{E77CC8E3-3CE5-4AD0-9C43-C293F768F77A}" type="presParOf" srcId="{2C0A4537-F284-441B-9759-93D731BAC710}" destId="{5BCCC506-82EA-4813-BCA6-9275BE46C631}" srcOrd="3" destOrd="0" presId="urn:microsoft.com/office/officeart/2005/8/layout/hierarchy6"/>
    <dgm:cxn modelId="{5E867ECC-151A-4145-A591-B9DA1DCB8E58}" type="presParOf" srcId="{5BCCC506-82EA-4813-BCA6-9275BE46C631}" destId="{6524E385-9EDA-4BD1-BF9E-AB8EB3B3C892}" srcOrd="0" destOrd="0" presId="urn:microsoft.com/office/officeart/2005/8/layout/hierarchy6"/>
    <dgm:cxn modelId="{C2EF779F-A8BF-4157-A4EA-A4000B55711C}" type="presParOf" srcId="{2C0A4537-F284-441B-9759-93D731BAC710}" destId="{AD1CCFF4-A05D-4981-AEC8-91617AA6A104}" srcOrd="4" destOrd="0" presId="urn:microsoft.com/office/officeart/2005/8/layout/hierarchy6"/>
    <dgm:cxn modelId="{80484062-2AF5-418A-846D-0DF273BF9734}" type="presParOf" srcId="{AD1CCFF4-A05D-4981-AEC8-91617AA6A104}" destId="{5BF49189-8823-4260-B73B-B934D1493F5F}" srcOrd="0" destOrd="0" presId="urn:microsoft.com/office/officeart/2005/8/layout/hierarchy6"/>
    <dgm:cxn modelId="{2068389C-0B8A-46C3-9257-7426EABC72E2}" type="presParOf" srcId="{AD1CCFF4-A05D-4981-AEC8-91617AA6A104}" destId="{07A49DD3-9B9D-4564-AE26-5A8698EC2D1A}" srcOrd="1" destOrd="0" presId="urn:microsoft.com/office/officeart/2005/8/layout/hierarchy6"/>
    <dgm:cxn modelId="{07154CA8-5C68-46F7-BA37-7E1D2E6226B5}" type="presParOf" srcId="{2C0A4537-F284-441B-9759-93D731BAC710}" destId="{E6D193EC-AD0A-40B9-8794-6CC3C9F5CB53}" srcOrd="5" destOrd="0" presId="urn:microsoft.com/office/officeart/2005/8/layout/hierarchy6"/>
    <dgm:cxn modelId="{E67233BD-19F5-40DD-B3CF-4267F11FE878}" type="presParOf" srcId="{E6D193EC-AD0A-40B9-8794-6CC3C9F5CB53}" destId="{28DAA8C2-E27A-463F-870F-254F7F66B7FE}" srcOrd="0" destOrd="0" presId="urn:microsoft.com/office/officeart/2005/8/layout/hierarchy6"/>
    <dgm:cxn modelId="{80342F9D-1448-4628-9050-923AE0632C87}" type="presParOf" srcId="{2C0A4537-F284-441B-9759-93D731BAC710}" destId="{F6B14AF5-BB8B-427C-A782-B9E7FE9E3C04}" srcOrd="6" destOrd="0" presId="urn:microsoft.com/office/officeart/2005/8/layout/hierarchy6"/>
    <dgm:cxn modelId="{E580555A-F2EB-433E-AA8D-7160612031D3}" type="presParOf" srcId="{F6B14AF5-BB8B-427C-A782-B9E7FE9E3C04}" destId="{BB1E8561-8DC1-408C-87AF-B6C6DB29FE28}" srcOrd="0" destOrd="0" presId="urn:microsoft.com/office/officeart/2005/8/layout/hierarchy6"/>
    <dgm:cxn modelId="{026D5B57-1700-470E-89B3-9F75CA177B79}" type="presParOf" srcId="{F6B14AF5-BB8B-427C-A782-B9E7FE9E3C04}" destId="{0B6A18A3-8E86-4334-A311-36B5D2FAD4FF}" srcOrd="1" destOrd="0" presId="urn:microsoft.com/office/officeart/2005/8/layout/hierarchy6"/>
    <dgm:cxn modelId="{CB0B9ECF-9F6A-4262-B92E-C1D21FF060B1}" type="presParOf" srcId="{2C0A4537-F284-441B-9759-93D731BAC710}" destId="{D1001BEA-415B-4ED6-864E-E87253A7E4CB}" srcOrd="7" destOrd="0" presId="urn:microsoft.com/office/officeart/2005/8/layout/hierarchy6"/>
    <dgm:cxn modelId="{D905D76E-D061-46F3-ACDD-B5248CEA1058}" type="presParOf" srcId="{D1001BEA-415B-4ED6-864E-E87253A7E4CB}" destId="{E382B57E-087D-4121-9302-97461C8BE69B}" srcOrd="0" destOrd="0" presId="urn:microsoft.com/office/officeart/2005/8/layout/hierarchy6"/>
    <dgm:cxn modelId="{C534ABAA-86CF-4AFE-9A77-3E89047688D0}" type="presParOf" srcId="{2C0A4537-F284-441B-9759-93D731BAC710}" destId="{2ED00ADA-2C44-4F60-BBD0-6423E5C6CDA5}" srcOrd="8" destOrd="0" presId="urn:microsoft.com/office/officeart/2005/8/layout/hierarchy6"/>
    <dgm:cxn modelId="{F4F9D651-8100-42E2-9E4A-ED9077918F20}" type="presParOf" srcId="{2ED00ADA-2C44-4F60-BBD0-6423E5C6CDA5}" destId="{A96F6638-5F47-415B-A77B-70EB4E1BBB66}" srcOrd="0" destOrd="0" presId="urn:microsoft.com/office/officeart/2005/8/layout/hierarchy6"/>
    <dgm:cxn modelId="{E26EFE5C-C404-417E-B033-3F699C4121B8}" type="presParOf" srcId="{2ED00ADA-2C44-4F60-BBD0-6423E5C6CDA5}" destId="{1CF5FD7D-9F18-4B57-89F3-06182B6F994C}" srcOrd="1" destOrd="0" presId="urn:microsoft.com/office/officeart/2005/8/layout/hierarchy6"/>
    <dgm:cxn modelId="{5D014DA8-17FC-4F63-8BB2-C3FE2A7CB05D}" type="presParOf" srcId="{2C0A4537-F284-441B-9759-93D731BAC710}" destId="{12A8D3D9-2AA8-471C-B756-00307CCECBDD}" srcOrd="9" destOrd="0" presId="urn:microsoft.com/office/officeart/2005/8/layout/hierarchy6"/>
    <dgm:cxn modelId="{89FCCCD4-3239-42CA-BD3D-8F60BD472801}" type="presParOf" srcId="{12A8D3D9-2AA8-471C-B756-00307CCECBDD}" destId="{26292F06-E2C6-44C4-A92D-7C3558C7AA7E}" srcOrd="0" destOrd="0" presId="urn:microsoft.com/office/officeart/2005/8/layout/hierarchy6"/>
    <dgm:cxn modelId="{C63D7B89-A773-4F6C-BD0B-F26B55141D7E}" type="presParOf" srcId="{2C0A4537-F284-441B-9759-93D731BAC710}" destId="{92DB51DD-C1E2-4EFC-912D-380BA5BFFB49}" srcOrd="10" destOrd="0" presId="urn:microsoft.com/office/officeart/2005/8/layout/hierarchy6"/>
    <dgm:cxn modelId="{232F5CC1-8497-4B97-9B1F-54EB7868C453}" type="presParOf" srcId="{92DB51DD-C1E2-4EFC-912D-380BA5BFFB49}" destId="{0A0B95AA-5A5B-4DAA-BEE7-2AC579673B3D}" srcOrd="0" destOrd="0" presId="urn:microsoft.com/office/officeart/2005/8/layout/hierarchy6"/>
    <dgm:cxn modelId="{54735B40-E5F5-42A7-8FBF-6B9C7FC25623}" type="presParOf" srcId="{92DB51DD-C1E2-4EFC-912D-380BA5BFFB49}" destId="{94B71BDB-5E58-4546-98BB-65ED2E00CCF4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E27C877-C0A4-4AFF-8218-6CEC945A88B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F87964-87A5-42FB-B083-7D9ED4D2C21F}">
      <dgm:prSet phldrT="[Text]"/>
      <dgm:spPr/>
      <dgm:t>
        <a:bodyPr/>
        <a:lstStyle/>
        <a:p>
          <a:r>
            <a:rPr lang="en-US" dirty="0"/>
            <a:t>Business Unit</a:t>
          </a:r>
        </a:p>
      </dgm:t>
    </dgm:pt>
    <dgm:pt modelId="{800B56EE-48F0-4443-BC9C-E7546F4FAB2A}" type="parTrans" cxnId="{6837525C-DFE2-4623-9A54-C7F8F59AF973}">
      <dgm:prSet/>
      <dgm:spPr/>
      <dgm:t>
        <a:bodyPr/>
        <a:lstStyle/>
        <a:p>
          <a:endParaRPr lang="en-US"/>
        </a:p>
      </dgm:t>
    </dgm:pt>
    <dgm:pt modelId="{92CFE17D-097F-4D3E-BABE-7FFDD041C545}" type="sibTrans" cxnId="{6837525C-DFE2-4623-9A54-C7F8F59AF973}">
      <dgm:prSet/>
      <dgm:spPr/>
      <dgm:t>
        <a:bodyPr/>
        <a:lstStyle/>
        <a:p>
          <a:endParaRPr lang="en-US"/>
        </a:p>
      </dgm:t>
    </dgm:pt>
    <dgm:pt modelId="{8BC6B654-8887-4A79-B583-84EBC09802BC}">
      <dgm:prSet phldrT="[Text]"/>
      <dgm:spPr/>
      <dgm:t>
        <a:bodyPr/>
        <a:lstStyle/>
        <a:p>
          <a:r>
            <a:rPr lang="en-US" dirty="0"/>
            <a:t>Business Capability</a:t>
          </a:r>
        </a:p>
      </dgm:t>
    </dgm:pt>
    <dgm:pt modelId="{0701F062-AF49-48B1-807A-E9D2F0361709}" type="parTrans" cxnId="{AAA60877-4568-474C-B090-2BE67006FFD0}">
      <dgm:prSet/>
      <dgm:spPr/>
      <dgm:t>
        <a:bodyPr/>
        <a:lstStyle/>
        <a:p>
          <a:endParaRPr lang="en-US"/>
        </a:p>
      </dgm:t>
    </dgm:pt>
    <dgm:pt modelId="{67279AB4-CB97-473E-B142-10E60C7DB4E6}" type="sibTrans" cxnId="{AAA60877-4568-474C-B090-2BE67006FFD0}">
      <dgm:prSet/>
      <dgm:spPr/>
      <dgm:t>
        <a:bodyPr/>
        <a:lstStyle/>
        <a:p>
          <a:endParaRPr lang="en-US"/>
        </a:p>
      </dgm:t>
    </dgm:pt>
    <dgm:pt modelId="{41E7B56A-936F-4B2C-BBFB-CDF77DDEEE35}">
      <dgm:prSet phldrT="[Text]"/>
      <dgm:spPr/>
      <dgm:t>
        <a:bodyPr/>
        <a:lstStyle/>
        <a:p>
          <a:r>
            <a:rPr lang="en-US" dirty="0"/>
            <a:t>Service</a:t>
          </a:r>
        </a:p>
      </dgm:t>
    </dgm:pt>
    <dgm:pt modelId="{48660C2D-2322-4D0F-AFB1-2B14E748EA45}" type="parTrans" cxnId="{78120007-7C0F-423C-AD54-7320F4A1E1E0}">
      <dgm:prSet/>
      <dgm:spPr/>
      <dgm:t>
        <a:bodyPr/>
        <a:lstStyle/>
        <a:p>
          <a:endParaRPr lang="en-US"/>
        </a:p>
      </dgm:t>
    </dgm:pt>
    <dgm:pt modelId="{3A8FE668-6B00-4A04-8BF7-ED90E7D76EF0}" type="sibTrans" cxnId="{78120007-7C0F-423C-AD54-7320F4A1E1E0}">
      <dgm:prSet/>
      <dgm:spPr/>
      <dgm:t>
        <a:bodyPr/>
        <a:lstStyle/>
        <a:p>
          <a:endParaRPr lang="en-US"/>
        </a:p>
      </dgm:t>
    </dgm:pt>
    <dgm:pt modelId="{3060ACA0-4520-435A-BF67-4825E33FF497}">
      <dgm:prSet phldrT="[Text]"/>
      <dgm:spPr/>
      <dgm:t>
        <a:bodyPr/>
        <a:lstStyle/>
        <a:p>
          <a:r>
            <a:rPr lang="en-US" dirty="0"/>
            <a:t>People</a:t>
          </a:r>
        </a:p>
      </dgm:t>
    </dgm:pt>
    <dgm:pt modelId="{908A912C-0743-4EAC-93A9-4BEDC435F338}" type="parTrans" cxnId="{56A47B57-BF30-4622-8E7C-26DB86DF4A70}">
      <dgm:prSet/>
      <dgm:spPr/>
      <dgm:t>
        <a:bodyPr/>
        <a:lstStyle/>
        <a:p>
          <a:endParaRPr lang="en-US"/>
        </a:p>
      </dgm:t>
    </dgm:pt>
    <dgm:pt modelId="{4B28FC06-0FE4-409C-80C0-2E779E5F7901}" type="sibTrans" cxnId="{56A47B57-BF30-4622-8E7C-26DB86DF4A70}">
      <dgm:prSet/>
      <dgm:spPr/>
      <dgm:t>
        <a:bodyPr/>
        <a:lstStyle/>
        <a:p>
          <a:endParaRPr lang="en-US"/>
        </a:p>
      </dgm:t>
    </dgm:pt>
    <dgm:pt modelId="{42D34E42-CCE2-4743-9C3F-70B63E45399E}">
      <dgm:prSet phldrT="[Text]"/>
      <dgm:spPr/>
      <dgm:t>
        <a:bodyPr/>
        <a:lstStyle/>
        <a:p>
          <a:r>
            <a:rPr lang="en-US" dirty="0"/>
            <a:t>Processes</a:t>
          </a:r>
        </a:p>
      </dgm:t>
    </dgm:pt>
    <dgm:pt modelId="{56E8DB2F-3DA0-4492-BD1B-FE17368E5A86}" type="parTrans" cxnId="{C5E7EEE4-D90C-4A9B-A995-71675E9C55BB}">
      <dgm:prSet/>
      <dgm:spPr/>
      <dgm:t>
        <a:bodyPr/>
        <a:lstStyle/>
        <a:p>
          <a:endParaRPr lang="en-US"/>
        </a:p>
      </dgm:t>
    </dgm:pt>
    <dgm:pt modelId="{F47D6752-9F45-426E-BD6D-34581B9877FE}" type="sibTrans" cxnId="{C5E7EEE4-D90C-4A9B-A995-71675E9C55BB}">
      <dgm:prSet/>
      <dgm:spPr/>
      <dgm:t>
        <a:bodyPr/>
        <a:lstStyle/>
        <a:p>
          <a:endParaRPr lang="en-US"/>
        </a:p>
      </dgm:t>
    </dgm:pt>
    <dgm:pt modelId="{071AF7D1-11D1-489D-9808-3CFB47029EE2}">
      <dgm:prSet phldrT="[Text]"/>
      <dgm:spPr/>
      <dgm:t>
        <a:bodyPr/>
        <a:lstStyle/>
        <a:p>
          <a:r>
            <a:rPr lang="en-US" dirty="0"/>
            <a:t>Applications</a:t>
          </a:r>
        </a:p>
      </dgm:t>
    </dgm:pt>
    <dgm:pt modelId="{28D5FE69-B9EF-457D-9C84-8828C42E0485}" type="parTrans" cxnId="{21C4B0AF-435F-4C65-A468-75967FFE2D9E}">
      <dgm:prSet/>
      <dgm:spPr/>
      <dgm:t>
        <a:bodyPr/>
        <a:lstStyle/>
        <a:p>
          <a:endParaRPr lang="en-US"/>
        </a:p>
      </dgm:t>
    </dgm:pt>
    <dgm:pt modelId="{7F9F3186-CB7B-412C-B8F9-12219B17B6B8}" type="sibTrans" cxnId="{21C4B0AF-435F-4C65-A468-75967FFE2D9E}">
      <dgm:prSet/>
      <dgm:spPr/>
      <dgm:t>
        <a:bodyPr/>
        <a:lstStyle/>
        <a:p>
          <a:endParaRPr lang="en-US"/>
        </a:p>
      </dgm:t>
    </dgm:pt>
    <dgm:pt modelId="{2BAE687A-186D-41BC-9D3D-6D5F89F30826}">
      <dgm:prSet phldrT="[Text]"/>
      <dgm:spPr/>
      <dgm:t>
        <a:bodyPr/>
        <a:lstStyle/>
        <a:p>
          <a:r>
            <a:rPr lang="en-US" dirty="0"/>
            <a:t>Components</a:t>
          </a:r>
        </a:p>
      </dgm:t>
    </dgm:pt>
    <dgm:pt modelId="{2080CBD7-90F5-438D-8B14-63F43D337A8F}" type="parTrans" cxnId="{5D4359D3-87E2-47E0-BDF8-A0220A31E9CE}">
      <dgm:prSet/>
      <dgm:spPr/>
      <dgm:t>
        <a:bodyPr/>
        <a:lstStyle/>
        <a:p>
          <a:endParaRPr lang="en-US"/>
        </a:p>
      </dgm:t>
    </dgm:pt>
    <dgm:pt modelId="{5CA296B1-3B37-4A00-A7B7-412ECA8E004B}" type="sibTrans" cxnId="{5D4359D3-87E2-47E0-BDF8-A0220A31E9CE}">
      <dgm:prSet/>
      <dgm:spPr/>
      <dgm:t>
        <a:bodyPr/>
        <a:lstStyle/>
        <a:p>
          <a:endParaRPr lang="en-US"/>
        </a:p>
      </dgm:t>
    </dgm:pt>
    <dgm:pt modelId="{51F73FEE-8732-479F-ABD6-D6DC89D40D6C}" type="pres">
      <dgm:prSet presAssocID="{1E27C877-C0A4-4AFF-8218-6CEC945A88B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5A8D8AC-4896-4424-883F-F875C68A295D}" type="pres">
      <dgm:prSet presAssocID="{67F87964-87A5-42FB-B083-7D9ED4D2C21F}" presName="root1" presStyleCnt="0"/>
      <dgm:spPr/>
    </dgm:pt>
    <dgm:pt modelId="{2C85C1BE-7CA9-451A-9E86-78A40E805AB0}" type="pres">
      <dgm:prSet presAssocID="{67F87964-87A5-42FB-B083-7D9ED4D2C21F}" presName="LevelOneTextNode" presStyleLbl="node0" presStyleIdx="0" presStyleCnt="1">
        <dgm:presLayoutVars>
          <dgm:chPref val="3"/>
        </dgm:presLayoutVars>
      </dgm:prSet>
      <dgm:spPr/>
    </dgm:pt>
    <dgm:pt modelId="{2E1949CC-88DA-43FD-B1F1-54AE6FC29C45}" type="pres">
      <dgm:prSet presAssocID="{67F87964-87A5-42FB-B083-7D9ED4D2C21F}" presName="level2hierChild" presStyleCnt="0"/>
      <dgm:spPr/>
    </dgm:pt>
    <dgm:pt modelId="{67A13A2E-6C33-49CE-9C52-E23F55C3BC51}" type="pres">
      <dgm:prSet presAssocID="{0701F062-AF49-48B1-807A-E9D2F0361709}" presName="conn2-1" presStyleLbl="parChTrans1D2" presStyleIdx="0" presStyleCnt="1"/>
      <dgm:spPr/>
    </dgm:pt>
    <dgm:pt modelId="{D9F3041C-72B2-41EF-B317-0BB8CA8CD990}" type="pres">
      <dgm:prSet presAssocID="{0701F062-AF49-48B1-807A-E9D2F0361709}" presName="connTx" presStyleLbl="parChTrans1D2" presStyleIdx="0" presStyleCnt="1"/>
      <dgm:spPr/>
    </dgm:pt>
    <dgm:pt modelId="{AB9EA543-606D-426B-A947-C6884E875541}" type="pres">
      <dgm:prSet presAssocID="{8BC6B654-8887-4A79-B583-84EBC09802BC}" presName="root2" presStyleCnt="0"/>
      <dgm:spPr/>
    </dgm:pt>
    <dgm:pt modelId="{A9C53842-3D18-4C17-ACF1-3F541F9CA454}" type="pres">
      <dgm:prSet presAssocID="{8BC6B654-8887-4A79-B583-84EBC09802BC}" presName="LevelTwoTextNode" presStyleLbl="node2" presStyleIdx="0" presStyleCnt="1">
        <dgm:presLayoutVars>
          <dgm:chPref val="3"/>
        </dgm:presLayoutVars>
      </dgm:prSet>
      <dgm:spPr/>
    </dgm:pt>
    <dgm:pt modelId="{66FABF40-DED7-410D-9F21-C3EF83372C69}" type="pres">
      <dgm:prSet presAssocID="{8BC6B654-8887-4A79-B583-84EBC09802BC}" presName="level3hierChild" presStyleCnt="0"/>
      <dgm:spPr/>
    </dgm:pt>
    <dgm:pt modelId="{79CD03FB-CBC9-4FC1-80AA-2DBF64662B34}" type="pres">
      <dgm:prSet presAssocID="{48660C2D-2322-4D0F-AFB1-2B14E748EA45}" presName="conn2-1" presStyleLbl="parChTrans1D3" presStyleIdx="0" presStyleCnt="1"/>
      <dgm:spPr/>
    </dgm:pt>
    <dgm:pt modelId="{7E89123A-D930-4838-AF77-BD35728DEF72}" type="pres">
      <dgm:prSet presAssocID="{48660C2D-2322-4D0F-AFB1-2B14E748EA45}" presName="connTx" presStyleLbl="parChTrans1D3" presStyleIdx="0" presStyleCnt="1"/>
      <dgm:spPr/>
    </dgm:pt>
    <dgm:pt modelId="{40689598-DA96-4873-B786-F3C9F656CF78}" type="pres">
      <dgm:prSet presAssocID="{41E7B56A-936F-4B2C-BBFB-CDF77DDEEE35}" presName="root2" presStyleCnt="0"/>
      <dgm:spPr/>
    </dgm:pt>
    <dgm:pt modelId="{484B90AA-B270-4574-82F2-0308C0797E37}" type="pres">
      <dgm:prSet presAssocID="{41E7B56A-936F-4B2C-BBFB-CDF77DDEEE35}" presName="LevelTwoTextNode" presStyleLbl="node3" presStyleIdx="0" presStyleCnt="1">
        <dgm:presLayoutVars>
          <dgm:chPref val="3"/>
        </dgm:presLayoutVars>
      </dgm:prSet>
      <dgm:spPr/>
    </dgm:pt>
    <dgm:pt modelId="{4D6CA7C9-1EB3-480E-99F4-69170B73FB99}" type="pres">
      <dgm:prSet presAssocID="{41E7B56A-936F-4B2C-BBFB-CDF77DDEEE35}" presName="level3hierChild" presStyleCnt="0"/>
      <dgm:spPr/>
    </dgm:pt>
    <dgm:pt modelId="{365C1D8D-55D2-4345-B7DE-A3EEF0031A29}" type="pres">
      <dgm:prSet presAssocID="{908A912C-0743-4EAC-93A9-4BEDC435F338}" presName="conn2-1" presStyleLbl="parChTrans1D4" presStyleIdx="0" presStyleCnt="4"/>
      <dgm:spPr/>
    </dgm:pt>
    <dgm:pt modelId="{B90A70D0-39FC-4418-890B-7FA8FD9EDF49}" type="pres">
      <dgm:prSet presAssocID="{908A912C-0743-4EAC-93A9-4BEDC435F338}" presName="connTx" presStyleLbl="parChTrans1D4" presStyleIdx="0" presStyleCnt="4"/>
      <dgm:spPr/>
    </dgm:pt>
    <dgm:pt modelId="{C07835A6-4613-4C62-A9EA-69A1C662228D}" type="pres">
      <dgm:prSet presAssocID="{3060ACA0-4520-435A-BF67-4825E33FF497}" presName="root2" presStyleCnt="0"/>
      <dgm:spPr/>
    </dgm:pt>
    <dgm:pt modelId="{9C9A6304-1C23-413E-98F2-5F11CA00732E}" type="pres">
      <dgm:prSet presAssocID="{3060ACA0-4520-435A-BF67-4825E33FF497}" presName="LevelTwoTextNode" presStyleLbl="node4" presStyleIdx="0" presStyleCnt="4">
        <dgm:presLayoutVars>
          <dgm:chPref val="3"/>
        </dgm:presLayoutVars>
      </dgm:prSet>
      <dgm:spPr/>
    </dgm:pt>
    <dgm:pt modelId="{75043F39-12F1-4371-89F5-688384EAB2A7}" type="pres">
      <dgm:prSet presAssocID="{3060ACA0-4520-435A-BF67-4825E33FF497}" presName="level3hierChild" presStyleCnt="0"/>
      <dgm:spPr/>
    </dgm:pt>
    <dgm:pt modelId="{AFF83CD3-6A41-4CF5-B63B-3261BBC06BF4}" type="pres">
      <dgm:prSet presAssocID="{56E8DB2F-3DA0-4492-BD1B-FE17368E5A86}" presName="conn2-1" presStyleLbl="parChTrans1D4" presStyleIdx="1" presStyleCnt="4"/>
      <dgm:spPr/>
    </dgm:pt>
    <dgm:pt modelId="{2EBB1D5A-95C5-451D-9792-B047E435F3EB}" type="pres">
      <dgm:prSet presAssocID="{56E8DB2F-3DA0-4492-BD1B-FE17368E5A86}" presName="connTx" presStyleLbl="parChTrans1D4" presStyleIdx="1" presStyleCnt="4"/>
      <dgm:spPr/>
    </dgm:pt>
    <dgm:pt modelId="{0C122E17-3622-4865-8049-E90285C7408C}" type="pres">
      <dgm:prSet presAssocID="{42D34E42-CCE2-4743-9C3F-70B63E45399E}" presName="root2" presStyleCnt="0"/>
      <dgm:spPr/>
    </dgm:pt>
    <dgm:pt modelId="{95F60CCB-07D3-4286-8601-A7292C589F3B}" type="pres">
      <dgm:prSet presAssocID="{42D34E42-CCE2-4743-9C3F-70B63E45399E}" presName="LevelTwoTextNode" presStyleLbl="node4" presStyleIdx="1" presStyleCnt="4">
        <dgm:presLayoutVars>
          <dgm:chPref val="3"/>
        </dgm:presLayoutVars>
      </dgm:prSet>
      <dgm:spPr/>
    </dgm:pt>
    <dgm:pt modelId="{A7866D40-576B-4526-A2BE-590B1E80A365}" type="pres">
      <dgm:prSet presAssocID="{42D34E42-CCE2-4743-9C3F-70B63E45399E}" presName="level3hierChild" presStyleCnt="0"/>
      <dgm:spPr/>
    </dgm:pt>
    <dgm:pt modelId="{610F805C-4961-4F4C-AD1C-90F907AE2B57}" type="pres">
      <dgm:prSet presAssocID="{28D5FE69-B9EF-457D-9C84-8828C42E0485}" presName="conn2-1" presStyleLbl="parChTrans1D4" presStyleIdx="2" presStyleCnt="4"/>
      <dgm:spPr/>
    </dgm:pt>
    <dgm:pt modelId="{5F53ECB7-0C02-472E-A58B-D57D587175F9}" type="pres">
      <dgm:prSet presAssocID="{28D5FE69-B9EF-457D-9C84-8828C42E0485}" presName="connTx" presStyleLbl="parChTrans1D4" presStyleIdx="2" presStyleCnt="4"/>
      <dgm:spPr/>
    </dgm:pt>
    <dgm:pt modelId="{B7A468A9-751E-4368-B665-7B711AECB589}" type="pres">
      <dgm:prSet presAssocID="{071AF7D1-11D1-489D-9808-3CFB47029EE2}" presName="root2" presStyleCnt="0"/>
      <dgm:spPr/>
    </dgm:pt>
    <dgm:pt modelId="{872AF223-81E3-4032-9BF6-4D496BA25440}" type="pres">
      <dgm:prSet presAssocID="{071AF7D1-11D1-489D-9808-3CFB47029EE2}" presName="LevelTwoTextNode" presStyleLbl="node4" presStyleIdx="2" presStyleCnt="4">
        <dgm:presLayoutVars>
          <dgm:chPref val="3"/>
        </dgm:presLayoutVars>
      </dgm:prSet>
      <dgm:spPr/>
    </dgm:pt>
    <dgm:pt modelId="{C8D67B18-C9AE-4A8F-9F8C-7B390FDB49F5}" type="pres">
      <dgm:prSet presAssocID="{071AF7D1-11D1-489D-9808-3CFB47029EE2}" presName="level3hierChild" presStyleCnt="0"/>
      <dgm:spPr/>
    </dgm:pt>
    <dgm:pt modelId="{23DC9DF6-6793-40A0-93B9-0A071E22CE0D}" type="pres">
      <dgm:prSet presAssocID="{2080CBD7-90F5-438D-8B14-63F43D337A8F}" presName="conn2-1" presStyleLbl="parChTrans1D4" presStyleIdx="3" presStyleCnt="4"/>
      <dgm:spPr/>
    </dgm:pt>
    <dgm:pt modelId="{15E8C527-3150-44DD-8841-60A7AECCB255}" type="pres">
      <dgm:prSet presAssocID="{2080CBD7-90F5-438D-8B14-63F43D337A8F}" presName="connTx" presStyleLbl="parChTrans1D4" presStyleIdx="3" presStyleCnt="4"/>
      <dgm:spPr/>
    </dgm:pt>
    <dgm:pt modelId="{D6270C20-C164-443E-9AB7-7F64CC5913CC}" type="pres">
      <dgm:prSet presAssocID="{2BAE687A-186D-41BC-9D3D-6D5F89F30826}" presName="root2" presStyleCnt="0"/>
      <dgm:spPr/>
    </dgm:pt>
    <dgm:pt modelId="{6A6116C6-8413-4ECD-A5DD-70B3C225A44C}" type="pres">
      <dgm:prSet presAssocID="{2BAE687A-186D-41BC-9D3D-6D5F89F30826}" presName="LevelTwoTextNode" presStyleLbl="node4" presStyleIdx="3" presStyleCnt="4">
        <dgm:presLayoutVars>
          <dgm:chPref val="3"/>
        </dgm:presLayoutVars>
      </dgm:prSet>
      <dgm:spPr/>
    </dgm:pt>
    <dgm:pt modelId="{CF6A3B89-D5BB-464D-A80C-EFE144394FB2}" type="pres">
      <dgm:prSet presAssocID="{2BAE687A-186D-41BC-9D3D-6D5F89F30826}" presName="level3hierChild" presStyleCnt="0"/>
      <dgm:spPr/>
    </dgm:pt>
  </dgm:ptLst>
  <dgm:cxnLst>
    <dgm:cxn modelId="{3E93A403-15B2-46C0-8F8C-BB483C1BE7C9}" type="presOf" srcId="{48660C2D-2322-4D0F-AFB1-2B14E748EA45}" destId="{79CD03FB-CBC9-4FC1-80AA-2DBF64662B34}" srcOrd="0" destOrd="0" presId="urn:microsoft.com/office/officeart/2005/8/layout/hierarchy2"/>
    <dgm:cxn modelId="{78120007-7C0F-423C-AD54-7320F4A1E1E0}" srcId="{8BC6B654-8887-4A79-B583-84EBC09802BC}" destId="{41E7B56A-936F-4B2C-BBFB-CDF77DDEEE35}" srcOrd="0" destOrd="0" parTransId="{48660C2D-2322-4D0F-AFB1-2B14E748EA45}" sibTransId="{3A8FE668-6B00-4A04-8BF7-ED90E7D76EF0}"/>
    <dgm:cxn modelId="{FB965309-A670-4752-AC1A-97CFF052299C}" type="presOf" srcId="{28D5FE69-B9EF-457D-9C84-8828C42E0485}" destId="{610F805C-4961-4F4C-AD1C-90F907AE2B57}" srcOrd="0" destOrd="0" presId="urn:microsoft.com/office/officeart/2005/8/layout/hierarchy2"/>
    <dgm:cxn modelId="{8C2B7E1A-49D5-4504-B942-38AEA9042128}" type="presOf" srcId="{908A912C-0743-4EAC-93A9-4BEDC435F338}" destId="{B90A70D0-39FC-4418-890B-7FA8FD9EDF49}" srcOrd="1" destOrd="0" presId="urn:microsoft.com/office/officeart/2005/8/layout/hierarchy2"/>
    <dgm:cxn modelId="{767C241E-C657-43BA-BF84-F0FAFB736795}" type="presOf" srcId="{56E8DB2F-3DA0-4492-BD1B-FE17368E5A86}" destId="{2EBB1D5A-95C5-451D-9792-B047E435F3EB}" srcOrd="1" destOrd="0" presId="urn:microsoft.com/office/officeart/2005/8/layout/hierarchy2"/>
    <dgm:cxn modelId="{C8635836-4373-4779-9A0C-8AD6044FEFF8}" type="presOf" srcId="{2080CBD7-90F5-438D-8B14-63F43D337A8F}" destId="{15E8C527-3150-44DD-8841-60A7AECCB255}" srcOrd="1" destOrd="0" presId="urn:microsoft.com/office/officeart/2005/8/layout/hierarchy2"/>
    <dgm:cxn modelId="{05FAFB3B-B12F-492A-BDED-EA74D9163FF5}" type="presOf" srcId="{0701F062-AF49-48B1-807A-E9D2F0361709}" destId="{D9F3041C-72B2-41EF-B317-0BB8CA8CD990}" srcOrd="1" destOrd="0" presId="urn:microsoft.com/office/officeart/2005/8/layout/hierarchy2"/>
    <dgm:cxn modelId="{6837525C-DFE2-4623-9A54-C7F8F59AF973}" srcId="{1E27C877-C0A4-4AFF-8218-6CEC945A88BA}" destId="{67F87964-87A5-42FB-B083-7D9ED4D2C21F}" srcOrd="0" destOrd="0" parTransId="{800B56EE-48F0-4443-BC9C-E7546F4FAB2A}" sibTransId="{92CFE17D-097F-4D3E-BABE-7FFDD041C545}"/>
    <dgm:cxn modelId="{6A733943-328B-49BD-BE1C-635F489AC497}" type="presOf" srcId="{41E7B56A-936F-4B2C-BBFB-CDF77DDEEE35}" destId="{484B90AA-B270-4574-82F2-0308C0797E37}" srcOrd="0" destOrd="0" presId="urn:microsoft.com/office/officeart/2005/8/layout/hierarchy2"/>
    <dgm:cxn modelId="{84957465-CE5A-48DD-AAEA-45B624E806F2}" type="presOf" srcId="{908A912C-0743-4EAC-93A9-4BEDC435F338}" destId="{365C1D8D-55D2-4345-B7DE-A3EEF0031A29}" srcOrd="0" destOrd="0" presId="urn:microsoft.com/office/officeart/2005/8/layout/hierarchy2"/>
    <dgm:cxn modelId="{42C8126F-7D23-495D-B1F5-763D7B46B69D}" type="presOf" srcId="{67F87964-87A5-42FB-B083-7D9ED4D2C21F}" destId="{2C85C1BE-7CA9-451A-9E86-78A40E805AB0}" srcOrd="0" destOrd="0" presId="urn:microsoft.com/office/officeart/2005/8/layout/hierarchy2"/>
    <dgm:cxn modelId="{AAA60877-4568-474C-B090-2BE67006FFD0}" srcId="{67F87964-87A5-42FB-B083-7D9ED4D2C21F}" destId="{8BC6B654-8887-4A79-B583-84EBC09802BC}" srcOrd="0" destOrd="0" parTransId="{0701F062-AF49-48B1-807A-E9D2F0361709}" sibTransId="{67279AB4-CB97-473E-B142-10E60C7DB4E6}"/>
    <dgm:cxn modelId="{56A47B57-BF30-4622-8E7C-26DB86DF4A70}" srcId="{41E7B56A-936F-4B2C-BBFB-CDF77DDEEE35}" destId="{3060ACA0-4520-435A-BF67-4825E33FF497}" srcOrd="0" destOrd="0" parTransId="{908A912C-0743-4EAC-93A9-4BEDC435F338}" sibTransId="{4B28FC06-0FE4-409C-80C0-2E779E5F7901}"/>
    <dgm:cxn modelId="{49AA4D7B-65F1-4C45-89BD-83FAC40585DE}" type="presOf" srcId="{2BAE687A-186D-41BC-9D3D-6D5F89F30826}" destId="{6A6116C6-8413-4ECD-A5DD-70B3C225A44C}" srcOrd="0" destOrd="0" presId="urn:microsoft.com/office/officeart/2005/8/layout/hierarchy2"/>
    <dgm:cxn modelId="{3E6D6A81-C3A9-456A-AD4B-D9C3B7FECC58}" type="presOf" srcId="{42D34E42-CCE2-4743-9C3F-70B63E45399E}" destId="{95F60CCB-07D3-4286-8601-A7292C589F3B}" srcOrd="0" destOrd="0" presId="urn:microsoft.com/office/officeart/2005/8/layout/hierarchy2"/>
    <dgm:cxn modelId="{8A472586-4CA0-4965-8C76-1D841A46328A}" type="presOf" srcId="{071AF7D1-11D1-489D-9808-3CFB47029EE2}" destId="{872AF223-81E3-4032-9BF6-4D496BA25440}" srcOrd="0" destOrd="0" presId="urn:microsoft.com/office/officeart/2005/8/layout/hierarchy2"/>
    <dgm:cxn modelId="{FC18788B-5E27-499E-BC54-2BBCFDAE38D1}" type="presOf" srcId="{48660C2D-2322-4D0F-AFB1-2B14E748EA45}" destId="{7E89123A-D930-4838-AF77-BD35728DEF72}" srcOrd="1" destOrd="0" presId="urn:microsoft.com/office/officeart/2005/8/layout/hierarchy2"/>
    <dgm:cxn modelId="{6CD38FA0-2070-4319-B045-46D160625087}" type="presOf" srcId="{3060ACA0-4520-435A-BF67-4825E33FF497}" destId="{9C9A6304-1C23-413E-98F2-5F11CA00732E}" srcOrd="0" destOrd="0" presId="urn:microsoft.com/office/officeart/2005/8/layout/hierarchy2"/>
    <dgm:cxn modelId="{B7CC07A9-253B-45F3-A9FC-2C9A0AF01A91}" type="presOf" srcId="{0701F062-AF49-48B1-807A-E9D2F0361709}" destId="{67A13A2E-6C33-49CE-9C52-E23F55C3BC51}" srcOrd="0" destOrd="0" presId="urn:microsoft.com/office/officeart/2005/8/layout/hierarchy2"/>
    <dgm:cxn modelId="{ABB735A9-F167-46B3-BF73-A36EB037CBE0}" type="presOf" srcId="{56E8DB2F-3DA0-4492-BD1B-FE17368E5A86}" destId="{AFF83CD3-6A41-4CF5-B63B-3261BBC06BF4}" srcOrd="0" destOrd="0" presId="urn:microsoft.com/office/officeart/2005/8/layout/hierarchy2"/>
    <dgm:cxn modelId="{21C4B0AF-435F-4C65-A468-75967FFE2D9E}" srcId="{41E7B56A-936F-4B2C-BBFB-CDF77DDEEE35}" destId="{071AF7D1-11D1-489D-9808-3CFB47029EE2}" srcOrd="2" destOrd="0" parTransId="{28D5FE69-B9EF-457D-9C84-8828C42E0485}" sibTransId="{7F9F3186-CB7B-412C-B8F9-12219B17B6B8}"/>
    <dgm:cxn modelId="{2F81A6B3-9FF7-4C5F-81D1-D10BD6F0505E}" type="presOf" srcId="{1E27C877-C0A4-4AFF-8218-6CEC945A88BA}" destId="{51F73FEE-8732-479F-ABD6-D6DC89D40D6C}" srcOrd="0" destOrd="0" presId="urn:microsoft.com/office/officeart/2005/8/layout/hierarchy2"/>
    <dgm:cxn modelId="{5D4359D3-87E2-47E0-BDF8-A0220A31E9CE}" srcId="{071AF7D1-11D1-489D-9808-3CFB47029EE2}" destId="{2BAE687A-186D-41BC-9D3D-6D5F89F30826}" srcOrd="0" destOrd="0" parTransId="{2080CBD7-90F5-438D-8B14-63F43D337A8F}" sibTransId="{5CA296B1-3B37-4A00-A7B7-412ECA8E004B}"/>
    <dgm:cxn modelId="{70D7EAD7-5D6F-47AC-84F5-00463E40B9AC}" type="presOf" srcId="{2080CBD7-90F5-438D-8B14-63F43D337A8F}" destId="{23DC9DF6-6793-40A0-93B9-0A071E22CE0D}" srcOrd="0" destOrd="0" presId="urn:microsoft.com/office/officeart/2005/8/layout/hierarchy2"/>
    <dgm:cxn modelId="{C5E7EEE4-D90C-4A9B-A995-71675E9C55BB}" srcId="{41E7B56A-936F-4B2C-BBFB-CDF77DDEEE35}" destId="{42D34E42-CCE2-4743-9C3F-70B63E45399E}" srcOrd="1" destOrd="0" parTransId="{56E8DB2F-3DA0-4492-BD1B-FE17368E5A86}" sibTransId="{F47D6752-9F45-426E-BD6D-34581B9877FE}"/>
    <dgm:cxn modelId="{D86B1CF1-5B9E-41D1-B8FA-E8A0F7807393}" type="presOf" srcId="{8BC6B654-8887-4A79-B583-84EBC09802BC}" destId="{A9C53842-3D18-4C17-ACF1-3F541F9CA454}" srcOrd="0" destOrd="0" presId="urn:microsoft.com/office/officeart/2005/8/layout/hierarchy2"/>
    <dgm:cxn modelId="{4B7110FA-EEC3-4A20-9885-F5BF6BADFA37}" type="presOf" srcId="{28D5FE69-B9EF-457D-9C84-8828C42E0485}" destId="{5F53ECB7-0C02-472E-A58B-D57D587175F9}" srcOrd="1" destOrd="0" presId="urn:microsoft.com/office/officeart/2005/8/layout/hierarchy2"/>
    <dgm:cxn modelId="{4C7CA611-BB86-4EF4-BD56-2C779BC20AC8}" type="presParOf" srcId="{51F73FEE-8732-479F-ABD6-D6DC89D40D6C}" destId="{E5A8D8AC-4896-4424-883F-F875C68A295D}" srcOrd="0" destOrd="0" presId="urn:microsoft.com/office/officeart/2005/8/layout/hierarchy2"/>
    <dgm:cxn modelId="{EC14BB63-E1AB-45A3-A3B2-CDEA97CD6D49}" type="presParOf" srcId="{E5A8D8AC-4896-4424-883F-F875C68A295D}" destId="{2C85C1BE-7CA9-451A-9E86-78A40E805AB0}" srcOrd="0" destOrd="0" presId="urn:microsoft.com/office/officeart/2005/8/layout/hierarchy2"/>
    <dgm:cxn modelId="{1EE97D6C-8086-4D79-9A92-DEC46E5D0AC9}" type="presParOf" srcId="{E5A8D8AC-4896-4424-883F-F875C68A295D}" destId="{2E1949CC-88DA-43FD-B1F1-54AE6FC29C45}" srcOrd="1" destOrd="0" presId="urn:microsoft.com/office/officeart/2005/8/layout/hierarchy2"/>
    <dgm:cxn modelId="{E68458AF-709E-4755-AD10-03091E41AAD2}" type="presParOf" srcId="{2E1949CC-88DA-43FD-B1F1-54AE6FC29C45}" destId="{67A13A2E-6C33-49CE-9C52-E23F55C3BC51}" srcOrd="0" destOrd="0" presId="urn:microsoft.com/office/officeart/2005/8/layout/hierarchy2"/>
    <dgm:cxn modelId="{BE220237-983B-4C13-ADF6-54629205ADC0}" type="presParOf" srcId="{67A13A2E-6C33-49CE-9C52-E23F55C3BC51}" destId="{D9F3041C-72B2-41EF-B317-0BB8CA8CD990}" srcOrd="0" destOrd="0" presId="urn:microsoft.com/office/officeart/2005/8/layout/hierarchy2"/>
    <dgm:cxn modelId="{BED9E7FB-4D6D-4BBA-A05F-B962726DFBDA}" type="presParOf" srcId="{2E1949CC-88DA-43FD-B1F1-54AE6FC29C45}" destId="{AB9EA543-606D-426B-A947-C6884E875541}" srcOrd="1" destOrd="0" presId="urn:microsoft.com/office/officeart/2005/8/layout/hierarchy2"/>
    <dgm:cxn modelId="{88306493-E0A3-44DA-8718-107FC22F854C}" type="presParOf" srcId="{AB9EA543-606D-426B-A947-C6884E875541}" destId="{A9C53842-3D18-4C17-ACF1-3F541F9CA454}" srcOrd="0" destOrd="0" presId="urn:microsoft.com/office/officeart/2005/8/layout/hierarchy2"/>
    <dgm:cxn modelId="{C07A0E34-5A19-43B0-99F7-13AFA2E08669}" type="presParOf" srcId="{AB9EA543-606D-426B-A947-C6884E875541}" destId="{66FABF40-DED7-410D-9F21-C3EF83372C69}" srcOrd="1" destOrd="0" presId="urn:microsoft.com/office/officeart/2005/8/layout/hierarchy2"/>
    <dgm:cxn modelId="{2A35EEAB-5F26-4E56-877A-EE2600FBB58B}" type="presParOf" srcId="{66FABF40-DED7-410D-9F21-C3EF83372C69}" destId="{79CD03FB-CBC9-4FC1-80AA-2DBF64662B34}" srcOrd="0" destOrd="0" presId="urn:microsoft.com/office/officeart/2005/8/layout/hierarchy2"/>
    <dgm:cxn modelId="{C7DC179E-605B-4E0E-A11B-B7280AD42BE7}" type="presParOf" srcId="{79CD03FB-CBC9-4FC1-80AA-2DBF64662B34}" destId="{7E89123A-D930-4838-AF77-BD35728DEF72}" srcOrd="0" destOrd="0" presId="urn:microsoft.com/office/officeart/2005/8/layout/hierarchy2"/>
    <dgm:cxn modelId="{8B147A73-7B58-4D38-8FBE-8FC1D19EDC5A}" type="presParOf" srcId="{66FABF40-DED7-410D-9F21-C3EF83372C69}" destId="{40689598-DA96-4873-B786-F3C9F656CF78}" srcOrd="1" destOrd="0" presId="urn:microsoft.com/office/officeart/2005/8/layout/hierarchy2"/>
    <dgm:cxn modelId="{42D8C7F3-F196-4563-9268-8E9D9BEF6605}" type="presParOf" srcId="{40689598-DA96-4873-B786-F3C9F656CF78}" destId="{484B90AA-B270-4574-82F2-0308C0797E37}" srcOrd="0" destOrd="0" presId="urn:microsoft.com/office/officeart/2005/8/layout/hierarchy2"/>
    <dgm:cxn modelId="{E294F3B4-149C-4348-B9D8-6AD753E866B2}" type="presParOf" srcId="{40689598-DA96-4873-B786-F3C9F656CF78}" destId="{4D6CA7C9-1EB3-480E-99F4-69170B73FB99}" srcOrd="1" destOrd="0" presId="urn:microsoft.com/office/officeart/2005/8/layout/hierarchy2"/>
    <dgm:cxn modelId="{54EFAD07-F98E-492C-B5C4-ED589D718561}" type="presParOf" srcId="{4D6CA7C9-1EB3-480E-99F4-69170B73FB99}" destId="{365C1D8D-55D2-4345-B7DE-A3EEF0031A29}" srcOrd="0" destOrd="0" presId="urn:microsoft.com/office/officeart/2005/8/layout/hierarchy2"/>
    <dgm:cxn modelId="{BB9A9CED-91A2-4552-B60A-B719539BEDFA}" type="presParOf" srcId="{365C1D8D-55D2-4345-B7DE-A3EEF0031A29}" destId="{B90A70D0-39FC-4418-890B-7FA8FD9EDF49}" srcOrd="0" destOrd="0" presId="urn:microsoft.com/office/officeart/2005/8/layout/hierarchy2"/>
    <dgm:cxn modelId="{6048845D-6BA3-4846-8536-F7EA3F6CE504}" type="presParOf" srcId="{4D6CA7C9-1EB3-480E-99F4-69170B73FB99}" destId="{C07835A6-4613-4C62-A9EA-69A1C662228D}" srcOrd="1" destOrd="0" presId="urn:microsoft.com/office/officeart/2005/8/layout/hierarchy2"/>
    <dgm:cxn modelId="{DE221746-1F28-41DC-B01F-80B2736EADAC}" type="presParOf" srcId="{C07835A6-4613-4C62-A9EA-69A1C662228D}" destId="{9C9A6304-1C23-413E-98F2-5F11CA00732E}" srcOrd="0" destOrd="0" presId="urn:microsoft.com/office/officeart/2005/8/layout/hierarchy2"/>
    <dgm:cxn modelId="{9A947F8F-1D5F-467A-808D-1471EDEDF9C3}" type="presParOf" srcId="{C07835A6-4613-4C62-A9EA-69A1C662228D}" destId="{75043F39-12F1-4371-89F5-688384EAB2A7}" srcOrd="1" destOrd="0" presId="urn:microsoft.com/office/officeart/2005/8/layout/hierarchy2"/>
    <dgm:cxn modelId="{F998FBD6-58AA-4737-B9FC-AAD565327564}" type="presParOf" srcId="{4D6CA7C9-1EB3-480E-99F4-69170B73FB99}" destId="{AFF83CD3-6A41-4CF5-B63B-3261BBC06BF4}" srcOrd="2" destOrd="0" presId="urn:microsoft.com/office/officeart/2005/8/layout/hierarchy2"/>
    <dgm:cxn modelId="{F8ACD411-2AC8-4106-88C4-486EA10D45D3}" type="presParOf" srcId="{AFF83CD3-6A41-4CF5-B63B-3261BBC06BF4}" destId="{2EBB1D5A-95C5-451D-9792-B047E435F3EB}" srcOrd="0" destOrd="0" presId="urn:microsoft.com/office/officeart/2005/8/layout/hierarchy2"/>
    <dgm:cxn modelId="{87D98523-46EF-42FC-9F36-A74954AE5C7F}" type="presParOf" srcId="{4D6CA7C9-1EB3-480E-99F4-69170B73FB99}" destId="{0C122E17-3622-4865-8049-E90285C7408C}" srcOrd="3" destOrd="0" presId="urn:microsoft.com/office/officeart/2005/8/layout/hierarchy2"/>
    <dgm:cxn modelId="{F53C6453-0CBA-497F-B91D-682B9D7D6EC6}" type="presParOf" srcId="{0C122E17-3622-4865-8049-E90285C7408C}" destId="{95F60CCB-07D3-4286-8601-A7292C589F3B}" srcOrd="0" destOrd="0" presId="urn:microsoft.com/office/officeart/2005/8/layout/hierarchy2"/>
    <dgm:cxn modelId="{F092671E-22CD-40E2-BD26-819DA8E2D570}" type="presParOf" srcId="{0C122E17-3622-4865-8049-E90285C7408C}" destId="{A7866D40-576B-4526-A2BE-590B1E80A365}" srcOrd="1" destOrd="0" presId="urn:microsoft.com/office/officeart/2005/8/layout/hierarchy2"/>
    <dgm:cxn modelId="{F33BBDE6-FA74-4514-9FAF-B654E95B4201}" type="presParOf" srcId="{4D6CA7C9-1EB3-480E-99F4-69170B73FB99}" destId="{610F805C-4961-4F4C-AD1C-90F907AE2B57}" srcOrd="4" destOrd="0" presId="urn:microsoft.com/office/officeart/2005/8/layout/hierarchy2"/>
    <dgm:cxn modelId="{9823C5E7-696F-4DC1-95C8-4BEA1E5FD95D}" type="presParOf" srcId="{610F805C-4961-4F4C-AD1C-90F907AE2B57}" destId="{5F53ECB7-0C02-472E-A58B-D57D587175F9}" srcOrd="0" destOrd="0" presId="urn:microsoft.com/office/officeart/2005/8/layout/hierarchy2"/>
    <dgm:cxn modelId="{57E921AB-4C68-47BA-AF05-3BC80FE5B320}" type="presParOf" srcId="{4D6CA7C9-1EB3-480E-99F4-69170B73FB99}" destId="{B7A468A9-751E-4368-B665-7B711AECB589}" srcOrd="5" destOrd="0" presId="urn:microsoft.com/office/officeart/2005/8/layout/hierarchy2"/>
    <dgm:cxn modelId="{76FCE2FF-B9EC-453F-BE9A-0811458B1C2A}" type="presParOf" srcId="{B7A468A9-751E-4368-B665-7B711AECB589}" destId="{872AF223-81E3-4032-9BF6-4D496BA25440}" srcOrd="0" destOrd="0" presId="urn:microsoft.com/office/officeart/2005/8/layout/hierarchy2"/>
    <dgm:cxn modelId="{D2562B06-267E-466C-9C72-621B238FD800}" type="presParOf" srcId="{B7A468A9-751E-4368-B665-7B711AECB589}" destId="{C8D67B18-C9AE-4A8F-9F8C-7B390FDB49F5}" srcOrd="1" destOrd="0" presId="urn:microsoft.com/office/officeart/2005/8/layout/hierarchy2"/>
    <dgm:cxn modelId="{8A6E7FF0-40E6-498B-8E62-AD0A58C4EC00}" type="presParOf" srcId="{C8D67B18-C9AE-4A8F-9F8C-7B390FDB49F5}" destId="{23DC9DF6-6793-40A0-93B9-0A071E22CE0D}" srcOrd="0" destOrd="0" presId="urn:microsoft.com/office/officeart/2005/8/layout/hierarchy2"/>
    <dgm:cxn modelId="{2764CB6C-79F0-442A-9784-8E2B7A61842C}" type="presParOf" srcId="{23DC9DF6-6793-40A0-93B9-0A071E22CE0D}" destId="{15E8C527-3150-44DD-8841-60A7AECCB255}" srcOrd="0" destOrd="0" presId="urn:microsoft.com/office/officeart/2005/8/layout/hierarchy2"/>
    <dgm:cxn modelId="{75CB705F-BA0E-4D6E-B2EA-306930D38520}" type="presParOf" srcId="{C8D67B18-C9AE-4A8F-9F8C-7B390FDB49F5}" destId="{D6270C20-C164-443E-9AB7-7F64CC5913CC}" srcOrd="1" destOrd="0" presId="urn:microsoft.com/office/officeart/2005/8/layout/hierarchy2"/>
    <dgm:cxn modelId="{AE825D7E-00AB-47B0-AFF5-4E014E303573}" type="presParOf" srcId="{D6270C20-C164-443E-9AB7-7F64CC5913CC}" destId="{6A6116C6-8413-4ECD-A5DD-70B3C225A44C}" srcOrd="0" destOrd="0" presId="urn:microsoft.com/office/officeart/2005/8/layout/hierarchy2"/>
    <dgm:cxn modelId="{0838B6A1-F0CF-4E22-BC0B-F9DF0E3BACC9}" type="presParOf" srcId="{D6270C20-C164-443E-9AB7-7F64CC5913CC}" destId="{CF6A3B89-D5BB-464D-A80C-EFE144394FB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E27C877-C0A4-4AFF-8218-6CEC945A88B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F87964-87A5-42FB-B083-7D9ED4D2C21F}">
      <dgm:prSet phldrT="[Text]"/>
      <dgm:spPr/>
      <dgm:t>
        <a:bodyPr/>
        <a:lstStyle/>
        <a:p>
          <a:r>
            <a:rPr lang="en-US" dirty="0"/>
            <a:t>Business Unit</a:t>
          </a:r>
        </a:p>
      </dgm:t>
    </dgm:pt>
    <dgm:pt modelId="{800B56EE-48F0-4443-BC9C-E7546F4FAB2A}" type="parTrans" cxnId="{6837525C-DFE2-4623-9A54-C7F8F59AF973}">
      <dgm:prSet/>
      <dgm:spPr/>
      <dgm:t>
        <a:bodyPr/>
        <a:lstStyle/>
        <a:p>
          <a:endParaRPr lang="en-US"/>
        </a:p>
      </dgm:t>
    </dgm:pt>
    <dgm:pt modelId="{92CFE17D-097F-4D3E-BABE-7FFDD041C545}" type="sibTrans" cxnId="{6837525C-DFE2-4623-9A54-C7F8F59AF973}">
      <dgm:prSet/>
      <dgm:spPr/>
      <dgm:t>
        <a:bodyPr/>
        <a:lstStyle/>
        <a:p>
          <a:endParaRPr lang="en-US"/>
        </a:p>
      </dgm:t>
    </dgm:pt>
    <dgm:pt modelId="{8BC6B654-8887-4A79-B583-84EBC09802BC}">
      <dgm:prSet phldrT="[Text]"/>
      <dgm:spPr/>
      <dgm:t>
        <a:bodyPr/>
        <a:lstStyle/>
        <a:p>
          <a:r>
            <a:rPr lang="en-US" dirty="0"/>
            <a:t>Business Capability</a:t>
          </a:r>
        </a:p>
      </dgm:t>
    </dgm:pt>
    <dgm:pt modelId="{0701F062-AF49-48B1-807A-E9D2F0361709}" type="parTrans" cxnId="{AAA60877-4568-474C-B090-2BE67006FFD0}">
      <dgm:prSet/>
      <dgm:spPr/>
      <dgm:t>
        <a:bodyPr/>
        <a:lstStyle/>
        <a:p>
          <a:endParaRPr lang="en-US"/>
        </a:p>
      </dgm:t>
    </dgm:pt>
    <dgm:pt modelId="{67279AB4-CB97-473E-B142-10E60C7DB4E6}" type="sibTrans" cxnId="{AAA60877-4568-474C-B090-2BE67006FFD0}">
      <dgm:prSet/>
      <dgm:spPr/>
      <dgm:t>
        <a:bodyPr/>
        <a:lstStyle/>
        <a:p>
          <a:endParaRPr lang="en-US"/>
        </a:p>
      </dgm:t>
    </dgm:pt>
    <dgm:pt modelId="{41E7B56A-936F-4B2C-BBFB-CDF77DDEEE35}">
      <dgm:prSet phldrT="[Text]"/>
      <dgm:spPr/>
      <dgm:t>
        <a:bodyPr/>
        <a:lstStyle/>
        <a:p>
          <a:r>
            <a:rPr lang="en-US" dirty="0"/>
            <a:t>Service</a:t>
          </a:r>
        </a:p>
      </dgm:t>
    </dgm:pt>
    <dgm:pt modelId="{48660C2D-2322-4D0F-AFB1-2B14E748EA45}" type="parTrans" cxnId="{78120007-7C0F-423C-AD54-7320F4A1E1E0}">
      <dgm:prSet/>
      <dgm:spPr/>
      <dgm:t>
        <a:bodyPr/>
        <a:lstStyle/>
        <a:p>
          <a:endParaRPr lang="en-US"/>
        </a:p>
      </dgm:t>
    </dgm:pt>
    <dgm:pt modelId="{3A8FE668-6B00-4A04-8BF7-ED90E7D76EF0}" type="sibTrans" cxnId="{78120007-7C0F-423C-AD54-7320F4A1E1E0}">
      <dgm:prSet/>
      <dgm:spPr/>
      <dgm:t>
        <a:bodyPr/>
        <a:lstStyle/>
        <a:p>
          <a:endParaRPr lang="en-US"/>
        </a:p>
      </dgm:t>
    </dgm:pt>
    <dgm:pt modelId="{3060ACA0-4520-435A-BF67-4825E33FF497}">
      <dgm:prSet phldrT="[Text]"/>
      <dgm:spPr/>
      <dgm:t>
        <a:bodyPr/>
        <a:lstStyle/>
        <a:p>
          <a:r>
            <a:rPr lang="en-US" dirty="0"/>
            <a:t>People</a:t>
          </a:r>
        </a:p>
      </dgm:t>
    </dgm:pt>
    <dgm:pt modelId="{908A912C-0743-4EAC-93A9-4BEDC435F338}" type="parTrans" cxnId="{56A47B57-BF30-4622-8E7C-26DB86DF4A70}">
      <dgm:prSet/>
      <dgm:spPr/>
      <dgm:t>
        <a:bodyPr/>
        <a:lstStyle/>
        <a:p>
          <a:endParaRPr lang="en-US"/>
        </a:p>
      </dgm:t>
    </dgm:pt>
    <dgm:pt modelId="{4B28FC06-0FE4-409C-80C0-2E779E5F7901}" type="sibTrans" cxnId="{56A47B57-BF30-4622-8E7C-26DB86DF4A70}">
      <dgm:prSet/>
      <dgm:spPr/>
      <dgm:t>
        <a:bodyPr/>
        <a:lstStyle/>
        <a:p>
          <a:endParaRPr lang="en-US"/>
        </a:p>
      </dgm:t>
    </dgm:pt>
    <dgm:pt modelId="{42D34E42-CCE2-4743-9C3F-70B63E45399E}">
      <dgm:prSet phldrT="[Text]"/>
      <dgm:spPr/>
      <dgm:t>
        <a:bodyPr/>
        <a:lstStyle/>
        <a:p>
          <a:r>
            <a:rPr lang="en-US" dirty="0"/>
            <a:t>Processes</a:t>
          </a:r>
        </a:p>
      </dgm:t>
    </dgm:pt>
    <dgm:pt modelId="{56E8DB2F-3DA0-4492-BD1B-FE17368E5A86}" type="parTrans" cxnId="{C5E7EEE4-D90C-4A9B-A995-71675E9C55BB}">
      <dgm:prSet/>
      <dgm:spPr/>
      <dgm:t>
        <a:bodyPr/>
        <a:lstStyle/>
        <a:p>
          <a:endParaRPr lang="en-US"/>
        </a:p>
      </dgm:t>
    </dgm:pt>
    <dgm:pt modelId="{F47D6752-9F45-426E-BD6D-34581B9877FE}" type="sibTrans" cxnId="{C5E7EEE4-D90C-4A9B-A995-71675E9C55BB}">
      <dgm:prSet/>
      <dgm:spPr/>
      <dgm:t>
        <a:bodyPr/>
        <a:lstStyle/>
        <a:p>
          <a:endParaRPr lang="en-US"/>
        </a:p>
      </dgm:t>
    </dgm:pt>
    <dgm:pt modelId="{071AF7D1-11D1-489D-9808-3CFB47029EE2}">
      <dgm:prSet phldrT="[Text]"/>
      <dgm:spPr/>
      <dgm:t>
        <a:bodyPr/>
        <a:lstStyle/>
        <a:p>
          <a:r>
            <a:rPr lang="en-US" dirty="0"/>
            <a:t>Applications</a:t>
          </a:r>
        </a:p>
      </dgm:t>
    </dgm:pt>
    <dgm:pt modelId="{28D5FE69-B9EF-457D-9C84-8828C42E0485}" type="parTrans" cxnId="{21C4B0AF-435F-4C65-A468-75967FFE2D9E}">
      <dgm:prSet/>
      <dgm:spPr/>
      <dgm:t>
        <a:bodyPr/>
        <a:lstStyle/>
        <a:p>
          <a:endParaRPr lang="en-US"/>
        </a:p>
      </dgm:t>
    </dgm:pt>
    <dgm:pt modelId="{7F9F3186-CB7B-412C-B8F9-12219B17B6B8}" type="sibTrans" cxnId="{21C4B0AF-435F-4C65-A468-75967FFE2D9E}">
      <dgm:prSet/>
      <dgm:spPr/>
      <dgm:t>
        <a:bodyPr/>
        <a:lstStyle/>
        <a:p>
          <a:endParaRPr lang="en-US"/>
        </a:p>
      </dgm:t>
    </dgm:pt>
    <dgm:pt modelId="{2BAE687A-186D-41BC-9D3D-6D5F89F30826}">
      <dgm:prSet phldrT="[Text]"/>
      <dgm:spPr/>
      <dgm:t>
        <a:bodyPr/>
        <a:lstStyle/>
        <a:p>
          <a:r>
            <a:rPr lang="en-US" dirty="0"/>
            <a:t>Components</a:t>
          </a:r>
        </a:p>
      </dgm:t>
    </dgm:pt>
    <dgm:pt modelId="{2080CBD7-90F5-438D-8B14-63F43D337A8F}" type="parTrans" cxnId="{5D4359D3-87E2-47E0-BDF8-A0220A31E9CE}">
      <dgm:prSet/>
      <dgm:spPr/>
      <dgm:t>
        <a:bodyPr/>
        <a:lstStyle/>
        <a:p>
          <a:endParaRPr lang="en-US"/>
        </a:p>
      </dgm:t>
    </dgm:pt>
    <dgm:pt modelId="{5CA296B1-3B37-4A00-A7B7-412ECA8E004B}" type="sibTrans" cxnId="{5D4359D3-87E2-47E0-BDF8-A0220A31E9CE}">
      <dgm:prSet/>
      <dgm:spPr/>
      <dgm:t>
        <a:bodyPr/>
        <a:lstStyle/>
        <a:p>
          <a:endParaRPr lang="en-US"/>
        </a:p>
      </dgm:t>
    </dgm:pt>
    <dgm:pt modelId="{51F73FEE-8732-479F-ABD6-D6DC89D40D6C}" type="pres">
      <dgm:prSet presAssocID="{1E27C877-C0A4-4AFF-8218-6CEC945A88B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5A8D8AC-4896-4424-883F-F875C68A295D}" type="pres">
      <dgm:prSet presAssocID="{67F87964-87A5-42FB-B083-7D9ED4D2C21F}" presName="root1" presStyleCnt="0"/>
      <dgm:spPr/>
    </dgm:pt>
    <dgm:pt modelId="{2C85C1BE-7CA9-451A-9E86-78A40E805AB0}" type="pres">
      <dgm:prSet presAssocID="{67F87964-87A5-42FB-B083-7D9ED4D2C21F}" presName="LevelOneTextNode" presStyleLbl="node0" presStyleIdx="0" presStyleCnt="1">
        <dgm:presLayoutVars>
          <dgm:chPref val="3"/>
        </dgm:presLayoutVars>
      </dgm:prSet>
      <dgm:spPr/>
    </dgm:pt>
    <dgm:pt modelId="{2E1949CC-88DA-43FD-B1F1-54AE6FC29C45}" type="pres">
      <dgm:prSet presAssocID="{67F87964-87A5-42FB-B083-7D9ED4D2C21F}" presName="level2hierChild" presStyleCnt="0"/>
      <dgm:spPr/>
    </dgm:pt>
    <dgm:pt modelId="{67A13A2E-6C33-49CE-9C52-E23F55C3BC51}" type="pres">
      <dgm:prSet presAssocID="{0701F062-AF49-48B1-807A-E9D2F0361709}" presName="conn2-1" presStyleLbl="parChTrans1D2" presStyleIdx="0" presStyleCnt="1"/>
      <dgm:spPr/>
    </dgm:pt>
    <dgm:pt modelId="{D9F3041C-72B2-41EF-B317-0BB8CA8CD990}" type="pres">
      <dgm:prSet presAssocID="{0701F062-AF49-48B1-807A-E9D2F0361709}" presName="connTx" presStyleLbl="parChTrans1D2" presStyleIdx="0" presStyleCnt="1"/>
      <dgm:spPr/>
    </dgm:pt>
    <dgm:pt modelId="{AB9EA543-606D-426B-A947-C6884E875541}" type="pres">
      <dgm:prSet presAssocID="{8BC6B654-8887-4A79-B583-84EBC09802BC}" presName="root2" presStyleCnt="0"/>
      <dgm:spPr/>
    </dgm:pt>
    <dgm:pt modelId="{A9C53842-3D18-4C17-ACF1-3F541F9CA454}" type="pres">
      <dgm:prSet presAssocID="{8BC6B654-8887-4A79-B583-84EBC09802BC}" presName="LevelTwoTextNode" presStyleLbl="node2" presStyleIdx="0" presStyleCnt="1">
        <dgm:presLayoutVars>
          <dgm:chPref val="3"/>
        </dgm:presLayoutVars>
      </dgm:prSet>
      <dgm:spPr/>
    </dgm:pt>
    <dgm:pt modelId="{66FABF40-DED7-410D-9F21-C3EF83372C69}" type="pres">
      <dgm:prSet presAssocID="{8BC6B654-8887-4A79-B583-84EBC09802BC}" presName="level3hierChild" presStyleCnt="0"/>
      <dgm:spPr/>
    </dgm:pt>
    <dgm:pt modelId="{79CD03FB-CBC9-4FC1-80AA-2DBF64662B34}" type="pres">
      <dgm:prSet presAssocID="{48660C2D-2322-4D0F-AFB1-2B14E748EA45}" presName="conn2-1" presStyleLbl="parChTrans1D3" presStyleIdx="0" presStyleCnt="1"/>
      <dgm:spPr/>
    </dgm:pt>
    <dgm:pt modelId="{7E89123A-D930-4838-AF77-BD35728DEF72}" type="pres">
      <dgm:prSet presAssocID="{48660C2D-2322-4D0F-AFB1-2B14E748EA45}" presName="connTx" presStyleLbl="parChTrans1D3" presStyleIdx="0" presStyleCnt="1"/>
      <dgm:spPr/>
    </dgm:pt>
    <dgm:pt modelId="{40689598-DA96-4873-B786-F3C9F656CF78}" type="pres">
      <dgm:prSet presAssocID="{41E7B56A-936F-4B2C-BBFB-CDF77DDEEE35}" presName="root2" presStyleCnt="0"/>
      <dgm:spPr/>
    </dgm:pt>
    <dgm:pt modelId="{484B90AA-B270-4574-82F2-0308C0797E37}" type="pres">
      <dgm:prSet presAssocID="{41E7B56A-936F-4B2C-BBFB-CDF77DDEEE35}" presName="LevelTwoTextNode" presStyleLbl="node3" presStyleIdx="0" presStyleCnt="1">
        <dgm:presLayoutVars>
          <dgm:chPref val="3"/>
        </dgm:presLayoutVars>
      </dgm:prSet>
      <dgm:spPr/>
    </dgm:pt>
    <dgm:pt modelId="{4D6CA7C9-1EB3-480E-99F4-69170B73FB99}" type="pres">
      <dgm:prSet presAssocID="{41E7B56A-936F-4B2C-BBFB-CDF77DDEEE35}" presName="level3hierChild" presStyleCnt="0"/>
      <dgm:spPr/>
    </dgm:pt>
    <dgm:pt modelId="{365C1D8D-55D2-4345-B7DE-A3EEF0031A29}" type="pres">
      <dgm:prSet presAssocID="{908A912C-0743-4EAC-93A9-4BEDC435F338}" presName="conn2-1" presStyleLbl="parChTrans1D4" presStyleIdx="0" presStyleCnt="4"/>
      <dgm:spPr/>
    </dgm:pt>
    <dgm:pt modelId="{B90A70D0-39FC-4418-890B-7FA8FD9EDF49}" type="pres">
      <dgm:prSet presAssocID="{908A912C-0743-4EAC-93A9-4BEDC435F338}" presName="connTx" presStyleLbl="parChTrans1D4" presStyleIdx="0" presStyleCnt="4"/>
      <dgm:spPr/>
    </dgm:pt>
    <dgm:pt modelId="{C07835A6-4613-4C62-A9EA-69A1C662228D}" type="pres">
      <dgm:prSet presAssocID="{3060ACA0-4520-435A-BF67-4825E33FF497}" presName="root2" presStyleCnt="0"/>
      <dgm:spPr/>
    </dgm:pt>
    <dgm:pt modelId="{9C9A6304-1C23-413E-98F2-5F11CA00732E}" type="pres">
      <dgm:prSet presAssocID="{3060ACA0-4520-435A-BF67-4825E33FF497}" presName="LevelTwoTextNode" presStyleLbl="node4" presStyleIdx="0" presStyleCnt="4">
        <dgm:presLayoutVars>
          <dgm:chPref val="3"/>
        </dgm:presLayoutVars>
      </dgm:prSet>
      <dgm:spPr/>
    </dgm:pt>
    <dgm:pt modelId="{75043F39-12F1-4371-89F5-688384EAB2A7}" type="pres">
      <dgm:prSet presAssocID="{3060ACA0-4520-435A-BF67-4825E33FF497}" presName="level3hierChild" presStyleCnt="0"/>
      <dgm:spPr/>
    </dgm:pt>
    <dgm:pt modelId="{AFF83CD3-6A41-4CF5-B63B-3261BBC06BF4}" type="pres">
      <dgm:prSet presAssocID="{56E8DB2F-3DA0-4492-BD1B-FE17368E5A86}" presName="conn2-1" presStyleLbl="parChTrans1D4" presStyleIdx="1" presStyleCnt="4"/>
      <dgm:spPr/>
    </dgm:pt>
    <dgm:pt modelId="{2EBB1D5A-95C5-451D-9792-B047E435F3EB}" type="pres">
      <dgm:prSet presAssocID="{56E8DB2F-3DA0-4492-BD1B-FE17368E5A86}" presName="connTx" presStyleLbl="parChTrans1D4" presStyleIdx="1" presStyleCnt="4"/>
      <dgm:spPr/>
    </dgm:pt>
    <dgm:pt modelId="{0C122E17-3622-4865-8049-E90285C7408C}" type="pres">
      <dgm:prSet presAssocID="{42D34E42-CCE2-4743-9C3F-70B63E45399E}" presName="root2" presStyleCnt="0"/>
      <dgm:spPr/>
    </dgm:pt>
    <dgm:pt modelId="{95F60CCB-07D3-4286-8601-A7292C589F3B}" type="pres">
      <dgm:prSet presAssocID="{42D34E42-CCE2-4743-9C3F-70B63E45399E}" presName="LevelTwoTextNode" presStyleLbl="node4" presStyleIdx="1" presStyleCnt="4">
        <dgm:presLayoutVars>
          <dgm:chPref val="3"/>
        </dgm:presLayoutVars>
      </dgm:prSet>
      <dgm:spPr/>
    </dgm:pt>
    <dgm:pt modelId="{A7866D40-576B-4526-A2BE-590B1E80A365}" type="pres">
      <dgm:prSet presAssocID="{42D34E42-CCE2-4743-9C3F-70B63E45399E}" presName="level3hierChild" presStyleCnt="0"/>
      <dgm:spPr/>
    </dgm:pt>
    <dgm:pt modelId="{610F805C-4961-4F4C-AD1C-90F907AE2B57}" type="pres">
      <dgm:prSet presAssocID="{28D5FE69-B9EF-457D-9C84-8828C42E0485}" presName="conn2-1" presStyleLbl="parChTrans1D4" presStyleIdx="2" presStyleCnt="4"/>
      <dgm:spPr/>
    </dgm:pt>
    <dgm:pt modelId="{5F53ECB7-0C02-472E-A58B-D57D587175F9}" type="pres">
      <dgm:prSet presAssocID="{28D5FE69-B9EF-457D-9C84-8828C42E0485}" presName="connTx" presStyleLbl="parChTrans1D4" presStyleIdx="2" presStyleCnt="4"/>
      <dgm:spPr/>
    </dgm:pt>
    <dgm:pt modelId="{B7A468A9-751E-4368-B665-7B711AECB589}" type="pres">
      <dgm:prSet presAssocID="{071AF7D1-11D1-489D-9808-3CFB47029EE2}" presName="root2" presStyleCnt="0"/>
      <dgm:spPr/>
    </dgm:pt>
    <dgm:pt modelId="{872AF223-81E3-4032-9BF6-4D496BA25440}" type="pres">
      <dgm:prSet presAssocID="{071AF7D1-11D1-489D-9808-3CFB47029EE2}" presName="LevelTwoTextNode" presStyleLbl="node4" presStyleIdx="2" presStyleCnt="4">
        <dgm:presLayoutVars>
          <dgm:chPref val="3"/>
        </dgm:presLayoutVars>
      </dgm:prSet>
      <dgm:spPr/>
    </dgm:pt>
    <dgm:pt modelId="{C8D67B18-C9AE-4A8F-9F8C-7B390FDB49F5}" type="pres">
      <dgm:prSet presAssocID="{071AF7D1-11D1-489D-9808-3CFB47029EE2}" presName="level3hierChild" presStyleCnt="0"/>
      <dgm:spPr/>
    </dgm:pt>
    <dgm:pt modelId="{23DC9DF6-6793-40A0-93B9-0A071E22CE0D}" type="pres">
      <dgm:prSet presAssocID="{2080CBD7-90F5-438D-8B14-63F43D337A8F}" presName="conn2-1" presStyleLbl="parChTrans1D4" presStyleIdx="3" presStyleCnt="4"/>
      <dgm:spPr/>
    </dgm:pt>
    <dgm:pt modelId="{15E8C527-3150-44DD-8841-60A7AECCB255}" type="pres">
      <dgm:prSet presAssocID="{2080CBD7-90F5-438D-8B14-63F43D337A8F}" presName="connTx" presStyleLbl="parChTrans1D4" presStyleIdx="3" presStyleCnt="4"/>
      <dgm:spPr/>
    </dgm:pt>
    <dgm:pt modelId="{D6270C20-C164-443E-9AB7-7F64CC5913CC}" type="pres">
      <dgm:prSet presAssocID="{2BAE687A-186D-41BC-9D3D-6D5F89F30826}" presName="root2" presStyleCnt="0"/>
      <dgm:spPr/>
    </dgm:pt>
    <dgm:pt modelId="{6A6116C6-8413-4ECD-A5DD-70B3C225A44C}" type="pres">
      <dgm:prSet presAssocID="{2BAE687A-186D-41BC-9D3D-6D5F89F30826}" presName="LevelTwoTextNode" presStyleLbl="node4" presStyleIdx="3" presStyleCnt="4">
        <dgm:presLayoutVars>
          <dgm:chPref val="3"/>
        </dgm:presLayoutVars>
      </dgm:prSet>
      <dgm:spPr/>
    </dgm:pt>
    <dgm:pt modelId="{CF6A3B89-D5BB-464D-A80C-EFE144394FB2}" type="pres">
      <dgm:prSet presAssocID="{2BAE687A-186D-41BC-9D3D-6D5F89F30826}" presName="level3hierChild" presStyleCnt="0"/>
      <dgm:spPr/>
    </dgm:pt>
  </dgm:ptLst>
  <dgm:cxnLst>
    <dgm:cxn modelId="{3E93A403-15B2-46C0-8F8C-BB483C1BE7C9}" type="presOf" srcId="{48660C2D-2322-4D0F-AFB1-2B14E748EA45}" destId="{79CD03FB-CBC9-4FC1-80AA-2DBF64662B34}" srcOrd="0" destOrd="0" presId="urn:microsoft.com/office/officeart/2005/8/layout/hierarchy2"/>
    <dgm:cxn modelId="{78120007-7C0F-423C-AD54-7320F4A1E1E0}" srcId="{8BC6B654-8887-4A79-B583-84EBC09802BC}" destId="{41E7B56A-936F-4B2C-BBFB-CDF77DDEEE35}" srcOrd="0" destOrd="0" parTransId="{48660C2D-2322-4D0F-AFB1-2B14E748EA45}" sibTransId="{3A8FE668-6B00-4A04-8BF7-ED90E7D76EF0}"/>
    <dgm:cxn modelId="{FB965309-A670-4752-AC1A-97CFF052299C}" type="presOf" srcId="{28D5FE69-B9EF-457D-9C84-8828C42E0485}" destId="{610F805C-4961-4F4C-AD1C-90F907AE2B57}" srcOrd="0" destOrd="0" presId="urn:microsoft.com/office/officeart/2005/8/layout/hierarchy2"/>
    <dgm:cxn modelId="{8C2B7E1A-49D5-4504-B942-38AEA9042128}" type="presOf" srcId="{908A912C-0743-4EAC-93A9-4BEDC435F338}" destId="{B90A70D0-39FC-4418-890B-7FA8FD9EDF49}" srcOrd="1" destOrd="0" presId="urn:microsoft.com/office/officeart/2005/8/layout/hierarchy2"/>
    <dgm:cxn modelId="{767C241E-C657-43BA-BF84-F0FAFB736795}" type="presOf" srcId="{56E8DB2F-3DA0-4492-BD1B-FE17368E5A86}" destId="{2EBB1D5A-95C5-451D-9792-B047E435F3EB}" srcOrd="1" destOrd="0" presId="urn:microsoft.com/office/officeart/2005/8/layout/hierarchy2"/>
    <dgm:cxn modelId="{C8635836-4373-4779-9A0C-8AD6044FEFF8}" type="presOf" srcId="{2080CBD7-90F5-438D-8B14-63F43D337A8F}" destId="{15E8C527-3150-44DD-8841-60A7AECCB255}" srcOrd="1" destOrd="0" presId="urn:microsoft.com/office/officeart/2005/8/layout/hierarchy2"/>
    <dgm:cxn modelId="{05FAFB3B-B12F-492A-BDED-EA74D9163FF5}" type="presOf" srcId="{0701F062-AF49-48B1-807A-E9D2F0361709}" destId="{D9F3041C-72B2-41EF-B317-0BB8CA8CD990}" srcOrd="1" destOrd="0" presId="urn:microsoft.com/office/officeart/2005/8/layout/hierarchy2"/>
    <dgm:cxn modelId="{6837525C-DFE2-4623-9A54-C7F8F59AF973}" srcId="{1E27C877-C0A4-4AFF-8218-6CEC945A88BA}" destId="{67F87964-87A5-42FB-B083-7D9ED4D2C21F}" srcOrd="0" destOrd="0" parTransId="{800B56EE-48F0-4443-BC9C-E7546F4FAB2A}" sibTransId="{92CFE17D-097F-4D3E-BABE-7FFDD041C545}"/>
    <dgm:cxn modelId="{6A733943-328B-49BD-BE1C-635F489AC497}" type="presOf" srcId="{41E7B56A-936F-4B2C-BBFB-CDF77DDEEE35}" destId="{484B90AA-B270-4574-82F2-0308C0797E37}" srcOrd="0" destOrd="0" presId="urn:microsoft.com/office/officeart/2005/8/layout/hierarchy2"/>
    <dgm:cxn modelId="{84957465-CE5A-48DD-AAEA-45B624E806F2}" type="presOf" srcId="{908A912C-0743-4EAC-93A9-4BEDC435F338}" destId="{365C1D8D-55D2-4345-B7DE-A3EEF0031A29}" srcOrd="0" destOrd="0" presId="urn:microsoft.com/office/officeart/2005/8/layout/hierarchy2"/>
    <dgm:cxn modelId="{42C8126F-7D23-495D-B1F5-763D7B46B69D}" type="presOf" srcId="{67F87964-87A5-42FB-B083-7D9ED4D2C21F}" destId="{2C85C1BE-7CA9-451A-9E86-78A40E805AB0}" srcOrd="0" destOrd="0" presId="urn:microsoft.com/office/officeart/2005/8/layout/hierarchy2"/>
    <dgm:cxn modelId="{AAA60877-4568-474C-B090-2BE67006FFD0}" srcId="{67F87964-87A5-42FB-B083-7D9ED4D2C21F}" destId="{8BC6B654-8887-4A79-B583-84EBC09802BC}" srcOrd="0" destOrd="0" parTransId="{0701F062-AF49-48B1-807A-E9D2F0361709}" sibTransId="{67279AB4-CB97-473E-B142-10E60C7DB4E6}"/>
    <dgm:cxn modelId="{56A47B57-BF30-4622-8E7C-26DB86DF4A70}" srcId="{41E7B56A-936F-4B2C-BBFB-CDF77DDEEE35}" destId="{3060ACA0-4520-435A-BF67-4825E33FF497}" srcOrd="0" destOrd="0" parTransId="{908A912C-0743-4EAC-93A9-4BEDC435F338}" sibTransId="{4B28FC06-0FE4-409C-80C0-2E779E5F7901}"/>
    <dgm:cxn modelId="{49AA4D7B-65F1-4C45-89BD-83FAC40585DE}" type="presOf" srcId="{2BAE687A-186D-41BC-9D3D-6D5F89F30826}" destId="{6A6116C6-8413-4ECD-A5DD-70B3C225A44C}" srcOrd="0" destOrd="0" presId="urn:microsoft.com/office/officeart/2005/8/layout/hierarchy2"/>
    <dgm:cxn modelId="{3E6D6A81-C3A9-456A-AD4B-D9C3B7FECC58}" type="presOf" srcId="{42D34E42-CCE2-4743-9C3F-70B63E45399E}" destId="{95F60CCB-07D3-4286-8601-A7292C589F3B}" srcOrd="0" destOrd="0" presId="urn:microsoft.com/office/officeart/2005/8/layout/hierarchy2"/>
    <dgm:cxn modelId="{8A472586-4CA0-4965-8C76-1D841A46328A}" type="presOf" srcId="{071AF7D1-11D1-489D-9808-3CFB47029EE2}" destId="{872AF223-81E3-4032-9BF6-4D496BA25440}" srcOrd="0" destOrd="0" presId="urn:microsoft.com/office/officeart/2005/8/layout/hierarchy2"/>
    <dgm:cxn modelId="{FC18788B-5E27-499E-BC54-2BBCFDAE38D1}" type="presOf" srcId="{48660C2D-2322-4D0F-AFB1-2B14E748EA45}" destId="{7E89123A-D930-4838-AF77-BD35728DEF72}" srcOrd="1" destOrd="0" presId="urn:microsoft.com/office/officeart/2005/8/layout/hierarchy2"/>
    <dgm:cxn modelId="{6CD38FA0-2070-4319-B045-46D160625087}" type="presOf" srcId="{3060ACA0-4520-435A-BF67-4825E33FF497}" destId="{9C9A6304-1C23-413E-98F2-5F11CA00732E}" srcOrd="0" destOrd="0" presId="urn:microsoft.com/office/officeart/2005/8/layout/hierarchy2"/>
    <dgm:cxn modelId="{B7CC07A9-253B-45F3-A9FC-2C9A0AF01A91}" type="presOf" srcId="{0701F062-AF49-48B1-807A-E9D2F0361709}" destId="{67A13A2E-6C33-49CE-9C52-E23F55C3BC51}" srcOrd="0" destOrd="0" presId="urn:microsoft.com/office/officeart/2005/8/layout/hierarchy2"/>
    <dgm:cxn modelId="{ABB735A9-F167-46B3-BF73-A36EB037CBE0}" type="presOf" srcId="{56E8DB2F-3DA0-4492-BD1B-FE17368E5A86}" destId="{AFF83CD3-6A41-4CF5-B63B-3261BBC06BF4}" srcOrd="0" destOrd="0" presId="urn:microsoft.com/office/officeart/2005/8/layout/hierarchy2"/>
    <dgm:cxn modelId="{21C4B0AF-435F-4C65-A468-75967FFE2D9E}" srcId="{41E7B56A-936F-4B2C-BBFB-CDF77DDEEE35}" destId="{071AF7D1-11D1-489D-9808-3CFB47029EE2}" srcOrd="2" destOrd="0" parTransId="{28D5FE69-B9EF-457D-9C84-8828C42E0485}" sibTransId="{7F9F3186-CB7B-412C-B8F9-12219B17B6B8}"/>
    <dgm:cxn modelId="{2F81A6B3-9FF7-4C5F-81D1-D10BD6F0505E}" type="presOf" srcId="{1E27C877-C0A4-4AFF-8218-6CEC945A88BA}" destId="{51F73FEE-8732-479F-ABD6-D6DC89D40D6C}" srcOrd="0" destOrd="0" presId="urn:microsoft.com/office/officeart/2005/8/layout/hierarchy2"/>
    <dgm:cxn modelId="{5D4359D3-87E2-47E0-BDF8-A0220A31E9CE}" srcId="{071AF7D1-11D1-489D-9808-3CFB47029EE2}" destId="{2BAE687A-186D-41BC-9D3D-6D5F89F30826}" srcOrd="0" destOrd="0" parTransId="{2080CBD7-90F5-438D-8B14-63F43D337A8F}" sibTransId="{5CA296B1-3B37-4A00-A7B7-412ECA8E004B}"/>
    <dgm:cxn modelId="{70D7EAD7-5D6F-47AC-84F5-00463E40B9AC}" type="presOf" srcId="{2080CBD7-90F5-438D-8B14-63F43D337A8F}" destId="{23DC9DF6-6793-40A0-93B9-0A071E22CE0D}" srcOrd="0" destOrd="0" presId="urn:microsoft.com/office/officeart/2005/8/layout/hierarchy2"/>
    <dgm:cxn modelId="{C5E7EEE4-D90C-4A9B-A995-71675E9C55BB}" srcId="{41E7B56A-936F-4B2C-BBFB-CDF77DDEEE35}" destId="{42D34E42-CCE2-4743-9C3F-70B63E45399E}" srcOrd="1" destOrd="0" parTransId="{56E8DB2F-3DA0-4492-BD1B-FE17368E5A86}" sibTransId="{F47D6752-9F45-426E-BD6D-34581B9877FE}"/>
    <dgm:cxn modelId="{D86B1CF1-5B9E-41D1-B8FA-E8A0F7807393}" type="presOf" srcId="{8BC6B654-8887-4A79-B583-84EBC09802BC}" destId="{A9C53842-3D18-4C17-ACF1-3F541F9CA454}" srcOrd="0" destOrd="0" presId="urn:microsoft.com/office/officeart/2005/8/layout/hierarchy2"/>
    <dgm:cxn modelId="{4B7110FA-EEC3-4A20-9885-F5BF6BADFA37}" type="presOf" srcId="{28D5FE69-B9EF-457D-9C84-8828C42E0485}" destId="{5F53ECB7-0C02-472E-A58B-D57D587175F9}" srcOrd="1" destOrd="0" presId="urn:microsoft.com/office/officeart/2005/8/layout/hierarchy2"/>
    <dgm:cxn modelId="{4C7CA611-BB86-4EF4-BD56-2C779BC20AC8}" type="presParOf" srcId="{51F73FEE-8732-479F-ABD6-D6DC89D40D6C}" destId="{E5A8D8AC-4896-4424-883F-F875C68A295D}" srcOrd="0" destOrd="0" presId="urn:microsoft.com/office/officeart/2005/8/layout/hierarchy2"/>
    <dgm:cxn modelId="{EC14BB63-E1AB-45A3-A3B2-CDEA97CD6D49}" type="presParOf" srcId="{E5A8D8AC-4896-4424-883F-F875C68A295D}" destId="{2C85C1BE-7CA9-451A-9E86-78A40E805AB0}" srcOrd="0" destOrd="0" presId="urn:microsoft.com/office/officeart/2005/8/layout/hierarchy2"/>
    <dgm:cxn modelId="{1EE97D6C-8086-4D79-9A92-DEC46E5D0AC9}" type="presParOf" srcId="{E5A8D8AC-4896-4424-883F-F875C68A295D}" destId="{2E1949CC-88DA-43FD-B1F1-54AE6FC29C45}" srcOrd="1" destOrd="0" presId="urn:microsoft.com/office/officeart/2005/8/layout/hierarchy2"/>
    <dgm:cxn modelId="{E68458AF-709E-4755-AD10-03091E41AAD2}" type="presParOf" srcId="{2E1949CC-88DA-43FD-B1F1-54AE6FC29C45}" destId="{67A13A2E-6C33-49CE-9C52-E23F55C3BC51}" srcOrd="0" destOrd="0" presId="urn:microsoft.com/office/officeart/2005/8/layout/hierarchy2"/>
    <dgm:cxn modelId="{BE220237-983B-4C13-ADF6-54629205ADC0}" type="presParOf" srcId="{67A13A2E-6C33-49CE-9C52-E23F55C3BC51}" destId="{D9F3041C-72B2-41EF-B317-0BB8CA8CD990}" srcOrd="0" destOrd="0" presId="urn:microsoft.com/office/officeart/2005/8/layout/hierarchy2"/>
    <dgm:cxn modelId="{BED9E7FB-4D6D-4BBA-A05F-B962726DFBDA}" type="presParOf" srcId="{2E1949CC-88DA-43FD-B1F1-54AE6FC29C45}" destId="{AB9EA543-606D-426B-A947-C6884E875541}" srcOrd="1" destOrd="0" presId="urn:microsoft.com/office/officeart/2005/8/layout/hierarchy2"/>
    <dgm:cxn modelId="{88306493-E0A3-44DA-8718-107FC22F854C}" type="presParOf" srcId="{AB9EA543-606D-426B-A947-C6884E875541}" destId="{A9C53842-3D18-4C17-ACF1-3F541F9CA454}" srcOrd="0" destOrd="0" presId="urn:microsoft.com/office/officeart/2005/8/layout/hierarchy2"/>
    <dgm:cxn modelId="{C07A0E34-5A19-43B0-99F7-13AFA2E08669}" type="presParOf" srcId="{AB9EA543-606D-426B-A947-C6884E875541}" destId="{66FABF40-DED7-410D-9F21-C3EF83372C69}" srcOrd="1" destOrd="0" presId="urn:microsoft.com/office/officeart/2005/8/layout/hierarchy2"/>
    <dgm:cxn modelId="{2A35EEAB-5F26-4E56-877A-EE2600FBB58B}" type="presParOf" srcId="{66FABF40-DED7-410D-9F21-C3EF83372C69}" destId="{79CD03FB-CBC9-4FC1-80AA-2DBF64662B34}" srcOrd="0" destOrd="0" presId="urn:microsoft.com/office/officeart/2005/8/layout/hierarchy2"/>
    <dgm:cxn modelId="{C7DC179E-605B-4E0E-A11B-B7280AD42BE7}" type="presParOf" srcId="{79CD03FB-CBC9-4FC1-80AA-2DBF64662B34}" destId="{7E89123A-D930-4838-AF77-BD35728DEF72}" srcOrd="0" destOrd="0" presId="urn:microsoft.com/office/officeart/2005/8/layout/hierarchy2"/>
    <dgm:cxn modelId="{8B147A73-7B58-4D38-8FBE-8FC1D19EDC5A}" type="presParOf" srcId="{66FABF40-DED7-410D-9F21-C3EF83372C69}" destId="{40689598-DA96-4873-B786-F3C9F656CF78}" srcOrd="1" destOrd="0" presId="urn:microsoft.com/office/officeart/2005/8/layout/hierarchy2"/>
    <dgm:cxn modelId="{42D8C7F3-F196-4563-9268-8E9D9BEF6605}" type="presParOf" srcId="{40689598-DA96-4873-B786-F3C9F656CF78}" destId="{484B90AA-B270-4574-82F2-0308C0797E37}" srcOrd="0" destOrd="0" presId="urn:microsoft.com/office/officeart/2005/8/layout/hierarchy2"/>
    <dgm:cxn modelId="{E294F3B4-149C-4348-B9D8-6AD753E866B2}" type="presParOf" srcId="{40689598-DA96-4873-B786-F3C9F656CF78}" destId="{4D6CA7C9-1EB3-480E-99F4-69170B73FB99}" srcOrd="1" destOrd="0" presId="urn:microsoft.com/office/officeart/2005/8/layout/hierarchy2"/>
    <dgm:cxn modelId="{54EFAD07-F98E-492C-B5C4-ED589D718561}" type="presParOf" srcId="{4D6CA7C9-1EB3-480E-99F4-69170B73FB99}" destId="{365C1D8D-55D2-4345-B7DE-A3EEF0031A29}" srcOrd="0" destOrd="0" presId="urn:microsoft.com/office/officeart/2005/8/layout/hierarchy2"/>
    <dgm:cxn modelId="{BB9A9CED-91A2-4552-B60A-B719539BEDFA}" type="presParOf" srcId="{365C1D8D-55D2-4345-B7DE-A3EEF0031A29}" destId="{B90A70D0-39FC-4418-890B-7FA8FD9EDF49}" srcOrd="0" destOrd="0" presId="urn:microsoft.com/office/officeart/2005/8/layout/hierarchy2"/>
    <dgm:cxn modelId="{6048845D-6BA3-4846-8536-F7EA3F6CE504}" type="presParOf" srcId="{4D6CA7C9-1EB3-480E-99F4-69170B73FB99}" destId="{C07835A6-4613-4C62-A9EA-69A1C662228D}" srcOrd="1" destOrd="0" presId="urn:microsoft.com/office/officeart/2005/8/layout/hierarchy2"/>
    <dgm:cxn modelId="{DE221746-1F28-41DC-B01F-80B2736EADAC}" type="presParOf" srcId="{C07835A6-4613-4C62-A9EA-69A1C662228D}" destId="{9C9A6304-1C23-413E-98F2-5F11CA00732E}" srcOrd="0" destOrd="0" presId="urn:microsoft.com/office/officeart/2005/8/layout/hierarchy2"/>
    <dgm:cxn modelId="{9A947F8F-1D5F-467A-808D-1471EDEDF9C3}" type="presParOf" srcId="{C07835A6-4613-4C62-A9EA-69A1C662228D}" destId="{75043F39-12F1-4371-89F5-688384EAB2A7}" srcOrd="1" destOrd="0" presId="urn:microsoft.com/office/officeart/2005/8/layout/hierarchy2"/>
    <dgm:cxn modelId="{F998FBD6-58AA-4737-B9FC-AAD565327564}" type="presParOf" srcId="{4D6CA7C9-1EB3-480E-99F4-69170B73FB99}" destId="{AFF83CD3-6A41-4CF5-B63B-3261BBC06BF4}" srcOrd="2" destOrd="0" presId="urn:microsoft.com/office/officeart/2005/8/layout/hierarchy2"/>
    <dgm:cxn modelId="{F8ACD411-2AC8-4106-88C4-486EA10D45D3}" type="presParOf" srcId="{AFF83CD3-6A41-4CF5-B63B-3261BBC06BF4}" destId="{2EBB1D5A-95C5-451D-9792-B047E435F3EB}" srcOrd="0" destOrd="0" presId="urn:microsoft.com/office/officeart/2005/8/layout/hierarchy2"/>
    <dgm:cxn modelId="{87D98523-46EF-42FC-9F36-A74954AE5C7F}" type="presParOf" srcId="{4D6CA7C9-1EB3-480E-99F4-69170B73FB99}" destId="{0C122E17-3622-4865-8049-E90285C7408C}" srcOrd="3" destOrd="0" presId="urn:microsoft.com/office/officeart/2005/8/layout/hierarchy2"/>
    <dgm:cxn modelId="{F53C6453-0CBA-497F-B91D-682B9D7D6EC6}" type="presParOf" srcId="{0C122E17-3622-4865-8049-E90285C7408C}" destId="{95F60CCB-07D3-4286-8601-A7292C589F3B}" srcOrd="0" destOrd="0" presId="urn:microsoft.com/office/officeart/2005/8/layout/hierarchy2"/>
    <dgm:cxn modelId="{F092671E-22CD-40E2-BD26-819DA8E2D570}" type="presParOf" srcId="{0C122E17-3622-4865-8049-E90285C7408C}" destId="{A7866D40-576B-4526-A2BE-590B1E80A365}" srcOrd="1" destOrd="0" presId="urn:microsoft.com/office/officeart/2005/8/layout/hierarchy2"/>
    <dgm:cxn modelId="{F33BBDE6-FA74-4514-9FAF-B654E95B4201}" type="presParOf" srcId="{4D6CA7C9-1EB3-480E-99F4-69170B73FB99}" destId="{610F805C-4961-4F4C-AD1C-90F907AE2B57}" srcOrd="4" destOrd="0" presId="urn:microsoft.com/office/officeart/2005/8/layout/hierarchy2"/>
    <dgm:cxn modelId="{9823C5E7-696F-4DC1-95C8-4BEA1E5FD95D}" type="presParOf" srcId="{610F805C-4961-4F4C-AD1C-90F907AE2B57}" destId="{5F53ECB7-0C02-472E-A58B-D57D587175F9}" srcOrd="0" destOrd="0" presId="urn:microsoft.com/office/officeart/2005/8/layout/hierarchy2"/>
    <dgm:cxn modelId="{57E921AB-4C68-47BA-AF05-3BC80FE5B320}" type="presParOf" srcId="{4D6CA7C9-1EB3-480E-99F4-69170B73FB99}" destId="{B7A468A9-751E-4368-B665-7B711AECB589}" srcOrd="5" destOrd="0" presId="urn:microsoft.com/office/officeart/2005/8/layout/hierarchy2"/>
    <dgm:cxn modelId="{76FCE2FF-B9EC-453F-BE9A-0811458B1C2A}" type="presParOf" srcId="{B7A468A9-751E-4368-B665-7B711AECB589}" destId="{872AF223-81E3-4032-9BF6-4D496BA25440}" srcOrd="0" destOrd="0" presId="urn:microsoft.com/office/officeart/2005/8/layout/hierarchy2"/>
    <dgm:cxn modelId="{D2562B06-267E-466C-9C72-621B238FD800}" type="presParOf" srcId="{B7A468A9-751E-4368-B665-7B711AECB589}" destId="{C8D67B18-C9AE-4A8F-9F8C-7B390FDB49F5}" srcOrd="1" destOrd="0" presId="urn:microsoft.com/office/officeart/2005/8/layout/hierarchy2"/>
    <dgm:cxn modelId="{8A6E7FF0-40E6-498B-8E62-AD0A58C4EC00}" type="presParOf" srcId="{C8D67B18-C9AE-4A8F-9F8C-7B390FDB49F5}" destId="{23DC9DF6-6793-40A0-93B9-0A071E22CE0D}" srcOrd="0" destOrd="0" presId="urn:microsoft.com/office/officeart/2005/8/layout/hierarchy2"/>
    <dgm:cxn modelId="{2764CB6C-79F0-442A-9784-8E2B7A61842C}" type="presParOf" srcId="{23DC9DF6-6793-40A0-93B9-0A071E22CE0D}" destId="{15E8C527-3150-44DD-8841-60A7AECCB255}" srcOrd="0" destOrd="0" presId="urn:microsoft.com/office/officeart/2005/8/layout/hierarchy2"/>
    <dgm:cxn modelId="{75CB705F-BA0E-4D6E-B2EA-306930D38520}" type="presParOf" srcId="{C8D67B18-C9AE-4A8F-9F8C-7B390FDB49F5}" destId="{D6270C20-C164-443E-9AB7-7F64CC5913CC}" srcOrd="1" destOrd="0" presId="urn:microsoft.com/office/officeart/2005/8/layout/hierarchy2"/>
    <dgm:cxn modelId="{AE825D7E-00AB-47B0-AFF5-4E014E303573}" type="presParOf" srcId="{D6270C20-C164-443E-9AB7-7F64CC5913CC}" destId="{6A6116C6-8413-4ECD-A5DD-70B3C225A44C}" srcOrd="0" destOrd="0" presId="urn:microsoft.com/office/officeart/2005/8/layout/hierarchy2"/>
    <dgm:cxn modelId="{0838B6A1-F0CF-4E22-BC0B-F9DF0E3BACC9}" type="presParOf" srcId="{D6270C20-C164-443E-9AB7-7F64CC5913CC}" destId="{CF6A3B89-D5BB-464D-A80C-EFE144394FB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6A26CF3-CD3C-451D-A514-D8CA56C44AB7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07C501-F514-4AA9-A5C0-905E00F55AD7}">
      <dgm:prSet phldrT="[Text]"/>
      <dgm:spPr/>
      <dgm:t>
        <a:bodyPr/>
        <a:lstStyle/>
        <a:p>
          <a:r>
            <a:rPr lang="en-US" dirty="0"/>
            <a:t>Finance</a:t>
          </a:r>
        </a:p>
      </dgm:t>
    </dgm:pt>
    <dgm:pt modelId="{A92EDA23-449F-4E7D-89FF-1C3F7F489218}" type="parTrans" cxnId="{A6D8EF40-4920-45C1-BE34-45D2C6047C04}">
      <dgm:prSet/>
      <dgm:spPr/>
      <dgm:t>
        <a:bodyPr/>
        <a:lstStyle/>
        <a:p>
          <a:endParaRPr lang="en-US"/>
        </a:p>
      </dgm:t>
    </dgm:pt>
    <dgm:pt modelId="{6848AAFE-8F93-4F24-904B-A6CD89E2AF6F}" type="sibTrans" cxnId="{A6D8EF40-4920-45C1-BE34-45D2C6047C04}">
      <dgm:prSet/>
      <dgm:spPr/>
      <dgm:t>
        <a:bodyPr/>
        <a:lstStyle/>
        <a:p>
          <a:endParaRPr lang="en-US"/>
        </a:p>
      </dgm:t>
    </dgm:pt>
    <dgm:pt modelId="{1B1636DC-F2C8-451A-96AC-1A0388A7BF70}">
      <dgm:prSet phldrT="[Text]"/>
      <dgm:spPr/>
      <dgm:t>
        <a:bodyPr/>
        <a:lstStyle/>
        <a:p>
          <a:r>
            <a:rPr lang="en-US" dirty="0"/>
            <a:t>Accounts Payable</a:t>
          </a:r>
        </a:p>
      </dgm:t>
    </dgm:pt>
    <dgm:pt modelId="{B4010126-BF75-48D8-ABC7-D4B0FAAB1D6D}" type="parTrans" cxnId="{45179C36-6F9A-4D77-8E5D-AFD085709E4C}">
      <dgm:prSet/>
      <dgm:spPr/>
      <dgm:t>
        <a:bodyPr/>
        <a:lstStyle/>
        <a:p>
          <a:endParaRPr lang="en-US"/>
        </a:p>
      </dgm:t>
    </dgm:pt>
    <dgm:pt modelId="{04B63AB1-FC9C-4E1C-AA4E-AC3B0162C790}" type="sibTrans" cxnId="{45179C36-6F9A-4D77-8E5D-AFD085709E4C}">
      <dgm:prSet/>
      <dgm:spPr/>
      <dgm:t>
        <a:bodyPr/>
        <a:lstStyle/>
        <a:p>
          <a:endParaRPr lang="en-US"/>
        </a:p>
      </dgm:t>
    </dgm:pt>
    <dgm:pt modelId="{A06A250C-31B2-4518-BF06-11F93399169C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/>
            <a:t>Cheque Importer</a:t>
          </a:r>
        </a:p>
      </dgm:t>
    </dgm:pt>
    <dgm:pt modelId="{795EB213-CA2C-492F-B929-C9C4DACE4C1F}" type="parTrans" cxnId="{2AB4F592-9B14-45F1-B897-ED48F7F0A6DC}">
      <dgm:prSet/>
      <dgm:spPr/>
      <dgm:t>
        <a:bodyPr/>
        <a:lstStyle/>
        <a:p>
          <a:endParaRPr lang="en-US"/>
        </a:p>
      </dgm:t>
    </dgm:pt>
    <dgm:pt modelId="{47394671-1BE0-472C-AA4E-184D59457D35}" type="sibTrans" cxnId="{2AB4F592-9B14-45F1-B897-ED48F7F0A6DC}">
      <dgm:prSet/>
      <dgm:spPr/>
      <dgm:t>
        <a:bodyPr/>
        <a:lstStyle/>
        <a:p>
          <a:endParaRPr lang="en-US"/>
        </a:p>
      </dgm:t>
    </dgm:pt>
    <dgm:pt modelId="{AF628222-858D-4D0A-99B7-D2211311D06C}">
      <dgm:prSet phldrT="[Text]"/>
      <dgm:spPr/>
      <dgm:t>
        <a:bodyPr/>
        <a:lstStyle/>
        <a:p>
          <a:r>
            <a:rPr lang="en-US" dirty="0"/>
            <a:t>Accounts Receivable</a:t>
          </a:r>
        </a:p>
      </dgm:t>
    </dgm:pt>
    <dgm:pt modelId="{36D651B2-68E1-4DFC-9204-9912488BA672}" type="parTrans" cxnId="{3F75A838-6F3C-459C-8B84-751C6A59602F}">
      <dgm:prSet/>
      <dgm:spPr/>
      <dgm:t>
        <a:bodyPr/>
        <a:lstStyle/>
        <a:p>
          <a:endParaRPr lang="en-US"/>
        </a:p>
      </dgm:t>
    </dgm:pt>
    <dgm:pt modelId="{AA09C1B4-4B56-4954-8166-5C614C123059}" type="sibTrans" cxnId="{3F75A838-6F3C-459C-8B84-751C6A59602F}">
      <dgm:prSet/>
      <dgm:spPr/>
      <dgm:t>
        <a:bodyPr/>
        <a:lstStyle/>
        <a:p>
          <a:endParaRPr lang="en-US"/>
        </a:p>
      </dgm:t>
    </dgm:pt>
    <dgm:pt modelId="{154C7496-86F9-4DB2-B241-27FD666F7979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/>
            <a:t>Ellucian Recruit</a:t>
          </a:r>
        </a:p>
      </dgm:t>
    </dgm:pt>
    <dgm:pt modelId="{5C248F69-141A-4F3F-97AC-D74112324167}" type="parTrans" cxnId="{55F37657-0932-459E-A749-FBADD5F27E84}">
      <dgm:prSet/>
      <dgm:spPr/>
      <dgm:t>
        <a:bodyPr/>
        <a:lstStyle/>
        <a:p>
          <a:endParaRPr lang="en-US"/>
        </a:p>
      </dgm:t>
    </dgm:pt>
    <dgm:pt modelId="{9BC8706A-484A-430F-95AD-0B7C468CFF94}" type="sibTrans" cxnId="{55F37657-0932-459E-A749-FBADD5F27E84}">
      <dgm:prSet/>
      <dgm:spPr/>
      <dgm:t>
        <a:bodyPr/>
        <a:lstStyle/>
        <a:p>
          <a:endParaRPr lang="en-US"/>
        </a:p>
      </dgm:t>
    </dgm:pt>
    <dgm:pt modelId="{0FAEA582-0072-4901-B401-0965790FFBDF}">
      <dgm:prSet phldrT="[Text]"/>
      <dgm:spPr/>
      <dgm:t>
        <a:bodyPr/>
        <a:lstStyle/>
        <a:p>
          <a:r>
            <a:rPr lang="en-US" dirty="0"/>
            <a:t>Business Capabilities</a:t>
          </a:r>
        </a:p>
      </dgm:t>
    </dgm:pt>
    <dgm:pt modelId="{C78763FB-47A1-4E90-9FD4-CC1F658E9DC8}" type="parTrans" cxnId="{843F90D3-0B6E-4981-8441-57D50475E8FC}">
      <dgm:prSet/>
      <dgm:spPr/>
      <dgm:t>
        <a:bodyPr/>
        <a:lstStyle/>
        <a:p>
          <a:endParaRPr lang="en-US"/>
        </a:p>
      </dgm:t>
    </dgm:pt>
    <dgm:pt modelId="{C383389F-C9E6-4303-964E-BD01C7D4CF4C}" type="sibTrans" cxnId="{843F90D3-0B6E-4981-8441-57D50475E8FC}">
      <dgm:prSet/>
      <dgm:spPr/>
      <dgm:t>
        <a:bodyPr/>
        <a:lstStyle/>
        <a:p>
          <a:endParaRPr lang="en-US"/>
        </a:p>
      </dgm:t>
    </dgm:pt>
    <dgm:pt modelId="{6F764D7D-A4F6-4226-BAE8-06A00574CB9B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DBFF27F0-9209-4866-8D10-DD90F0E9B397}" type="parTrans" cxnId="{D3EE28B3-BCA0-4C84-B0CB-12C80E3E2B3D}">
      <dgm:prSet/>
      <dgm:spPr/>
      <dgm:t>
        <a:bodyPr/>
        <a:lstStyle/>
        <a:p>
          <a:endParaRPr lang="en-US"/>
        </a:p>
      </dgm:t>
    </dgm:pt>
    <dgm:pt modelId="{6D9C80E8-DFFB-486D-BFC2-82DE91D6B1E3}" type="sibTrans" cxnId="{D3EE28B3-BCA0-4C84-B0CB-12C80E3E2B3D}">
      <dgm:prSet/>
      <dgm:spPr/>
      <dgm:t>
        <a:bodyPr/>
        <a:lstStyle/>
        <a:p>
          <a:endParaRPr lang="en-US"/>
        </a:p>
      </dgm:t>
    </dgm:pt>
    <dgm:pt modelId="{2091C213-8189-4456-ACF5-66B9347B9C23}">
      <dgm:prSet phldrT="[Text]"/>
      <dgm:spPr/>
      <dgm:t>
        <a:bodyPr/>
        <a:lstStyle/>
        <a:p>
          <a:r>
            <a:rPr lang="en-US" dirty="0"/>
            <a:t>Primary Component</a:t>
          </a:r>
        </a:p>
      </dgm:t>
    </dgm:pt>
    <dgm:pt modelId="{C77B32C6-2D4E-4D88-957B-C2558416E9A7}" type="parTrans" cxnId="{C111FBEB-A6D8-42E0-A7C7-CEAF67C6DAB8}">
      <dgm:prSet/>
      <dgm:spPr/>
      <dgm:t>
        <a:bodyPr/>
        <a:lstStyle/>
        <a:p>
          <a:endParaRPr lang="en-US"/>
        </a:p>
      </dgm:t>
    </dgm:pt>
    <dgm:pt modelId="{BB1D5389-3219-4A61-B553-376C9523CFBB}" type="sibTrans" cxnId="{C111FBEB-A6D8-42E0-A7C7-CEAF67C6DAB8}">
      <dgm:prSet/>
      <dgm:spPr/>
      <dgm:t>
        <a:bodyPr/>
        <a:lstStyle/>
        <a:p>
          <a:endParaRPr lang="en-US"/>
        </a:p>
      </dgm:t>
    </dgm:pt>
    <dgm:pt modelId="{8139309B-8958-4E34-8386-573633AFF57B}">
      <dgm:prSet phldrT="[Text]"/>
      <dgm:spPr/>
      <dgm:t>
        <a:bodyPr/>
        <a:lstStyle/>
        <a:p>
          <a:r>
            <a:rPr lang="en-US" dirty="0"/>
            <a:t>Business Units</a:t>
          </a:r>
        </a:p>
      </dgm:t>
    </dgm:pt>
    <dgm:pt modelId="{16753E46-53CE-4185-B0F8-BED7C31FC818}" type="parTrans" cxnId="{1483F55D-1EB0-4E6F-A6A7-00D3A323981C}">
      <dgm:prSet/>
      <dgm:spPr/>
      <dgm:t>
        <a:bodyPr/>
        <a:lstStyle/>
        <a:p>
          <a:endParaRPr lang="en-US"/>
        </a:p>
      </dgm:t>
    </dgm:pt>
    <dgm:pt modelId="{D9C0C5FE-1462-44A1-8B87-CB91D080736B}" type="sibTrans" cxnId="{1483F55D-1EB0-4E6F-A6A7-00D3A323981C}">
      <dgm:prSet/>
      <dgm:spPr/>
      <dgm:t>
        <a:bodyPr/>
        <a:lstStyle/>
        <a:p>
          <a:endParaRPr lang="en-US"/>
        </a:p>
      </dgm:t>
    </dgm:pt>
    <dgm:pt modelId="{DF69199B-29F9-401B-8E4C-DEBBCEEA6CFF}">
      <dgm:prSet phldrT="[Text]"/>
      <dgm:spPr/>
      <dgm:t>
        <a:bodyPr/>
        <a:lstStyle/>
        <a:p>
          <a:r>
            <a:rPr lang="en-US" dirty="0"/>
            <a:t>Awards Management</a:t>
          </a:r>
        </a:p>
      </dgm:t>
    </dgm:pt>
    <dgm:pt modelId="{2389BDD8-6F1E-4F94-9C37-7A1F384079C5}" type="parTrans" cxnId="{DAEF089B-764E-4AAF-BB08-FD3ADDB2132E}">
      <dgm:prSet/>
      <dgm:spPr/>
      <dgm:t>
        <a:bodyPr/>
        <a:lstStyle/>
        <a:p>
          <a:endParaRPr lang="en-US"/>
        </a:p>
      </dgm:t>
    </dgm:pt>
    <dgm:pt modelId="{5014A66D-B193-4B5B-85E0-E1FA5C2C7324}" type="sibTrans" cxnId="{DAEF089B-764E-4AAF-BB08-FD3ADDB2132E}">
      <dgm:prSet/>
      <dgm:spPr/>
      <dgm:t>
        <a:bodyPr/>
        <a:lstStyle/>
        <a:p>
          <a:endParaRPr lang="en-US"/>
        </a:p>
      </dgm:t>
    </dgm:pt>
    <dgm:pt modelId="{FBE111EB-B43C-4AF5-A226-484D40F98B0A}">
      <dgm:prSet phldrT="[Text]"/>
      <dgm:spPr/>
      <dgm:t>
        <a:bodyPr/>
        <a:lstStyle/>
        <a:p>
          <a:r>
            <a:rPr lang="en-US" dirty="0"/>
            <a:t>Cheque Importer Web App</a:t>
          </a:r>
        </a:p>
      </dgm:t>
    </dgm:pt>
    <dgm:pt modelId="{B73792D8-60EE-4983-9E74-68D2EEC5416E}" type="parTrans" cxnId="{31000467-0656-4770-A2B3-EF9A56A46E77}">
      <dgm:prSet/>
      <dgm:spPr/>
      <dgm:t>
        <a:bodyPr/>
        <a:lstStyle/>
        <a:p>
          <a:endParaRPr lang="en-US"/>
        </a:p>
      </dgm:t>
    </dgm:pt>
    <dgm:pt modelId="{A766939C-2A1B-42DD-8AA8-AFD1A74A35B5}" type="sibTrans" cxnId="{31000467-0656-4770-A2B3-EF9A56A46E77}">
      <dgm:prSet/>
      <dgm:spPr/>
      <dgm:t>
        <a:bodyPr/>
        <a:lstStyle/>
        <a:p>
          <a:endParaRPr lang="en-US"/>
        </a:p>
      </dgm:t>
    </dgm:pt>
    <dgm:pt modelId="{5C368209-058B-4D24-A955-7C51C9806C52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37BE1D80-94A4-48C4-90A5-B09DF44ACAA1}" type="parTrans" cxnId="{475308C9-834E-477B-A7AA-06BA4B2ED069}">
      <dgm:prSet/>
      <dgm:spPr/>
      <dgm:t>
        <a:bodyPr/>
        <a:lstStyle/>
        <a:p>
          <a:endParaRPr lang="en-US"/>
        </a:p>
      </dgm:t>
    </dgm:pt>
    <dgm:pt modelId="{50DB71FF-6829-4067-AD64-198EBB779B08}" type="sibTrans" cxnId="{475308C9-834E-477B-A7AA-06BA4B2ED069}">
      <dgm:prSet/>
      <dgm:spPr/>
      <dgm:t>
        <a:bodyPr/>
        <a:lstStyle/>
        <a:p>
          <a:endParaRPr lang="en-US"/>
        </a:p>
      </dgm:t>
    </dgm:pt>
    <dgm:pt modelId="{7E9A02E9-C60A-4F89-AFEB-A09EFFB6D785}">
      <dgm:prSet phldrT="[Text]"/>
      <dgm:spPr/>
      <dgm:t>
        <a:bodyPr/>
        <a:lstStyle/>
        <a:p>
          <a:r>
            <a:rPr lang="en-US" dirty="0"/>
            <a:t>Blackbaud Cloud</a:t>
          </a:r>
        </a:p>
      </dgm:t>
    </dgm:pt>
    <dgm:pt modelId="{0B3166C2-6DDD-474D-BE2C-7434436E9259}" type="parTrans" cxnId="{46947C7D-087C-4CE6-92C9-4A657C199063}">
      <dgm:prSet/>
      <dgm:spPr/>
      <dgm:t>
        <a:bodyPr/>
        <a:lstStyle/>
        <a:p>
          <a:endParaRPr lang="en-US"/>
        </a:p>
      </dgm:t>
    </dgm:pt>
    <dgm:pt modelId="{ECAFDB7C-18E0-4FCC-B3EE-E5B025B2694A}" type="sibTrans" cxnId="{46947C7D-087C-4CE6-92C9-4A657C199063}">
      <dgm:prSet/>
      <dgm:spPr/>
      <dgm:t>
        <a:bodyPr/>
        <a:lstStyle/>
        <a:p>
          <a:endParaRPr lang="en-US"/>
        </a:p>
      </dgm:t>
    </dgm:pt>
    <dgm:pt modelId="{D1D0EEC4-ABBE-4096-8EDA-7F2B11F2E818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/>
            <a:t>Blackbaud</a:t>
          </a:r>
        </a:p>
      </dgm:t>
    </dgm:pt>
    <dgm:pt modelId="{3F067D95-74F9-44FC-8225-31C8B2FB64C8}" type="parTrans" cxnId="{0CC9FC33-52A7-4F87-9E38-7448646F2159}">
      <dgm:prSet/>
      <dgm:spPr/>
      <dgm:t>
        <a:bodyPr/>
        <a:lstStyle/>
        <a:p>
          <a:endParaRPr lang="en-US"/>
        </a:p>
      </dgm:t>
    </dgm:pt>
    <dgm:pt modelId="{B4692390-9E56-438A-BD88-9470C729BCB3}" type="sibTrans" cxnId="{0CC9FC33-52A7-4F87-9E38-7448646F2159}">
      <dgm:prSet/>
      <dgm:spPr/>
      <dgm:t>
        <a:bodyPr/>
        <a:lstStyle/>
        <a:p>
          <a:endParaRPr lang="en-US"/>
        </a:p>
      </dgm:t>
    </dgm:pt>
    <dgm:pt modelId="{81705474-F0AA-4E96-AFEF-3353CFF94E2E}">
      <dgm:prSet phldrT="[Text]"/>
      <dgm:spPr/>
      <dgm:t>
        <a:bodyPr/>
        <a:lstStyle/>
        <a:p>
          <a:r>
            <a:rPr lang="en-US" dirty="0"/>
            <a:t>Recruit Cloud</a:t>
          </a:r>
        </a:p>
      </dgm:t>
    </dgm:pt>
    <dgm:pt modelId="{4E921E4E-327C-4FE5-8B20-FB1CC1C5E023}" type="parTrans" cxnId="{1D3A13EB-1C1D-4892-AC79-56729BE04F47}">
      <dgm:prSet/>
      <dgm:spPr/>
      <dgm:t>
        <a:bodyPr/>
        <a:lstStyle/>
        <a:p>
          <a:endParaRPr lang="en-US"/>
        </a:p>
      </dgm:t>
    </dgm:pt>
    <dgm:pt modelId="{F34B9262-ACBC-4D5E-845C-D1C5DB2E7563}" type="sibTrans" cxnId="{1D3A13EB-1C1D-4892-AC79-56729BE04F47}">
      <dgm:prSet/>
      <dgm:spPr/>
      <dgm:t>
        <a:bodyPr/>
        <a:lstStyle/>
        <a:p>
          <a:endParaRPr lang="en-US"/>
        </a:p>
      </dgm:t>
    </dgm:pt>
    <dgm:pt modelId="{C83DF79D-4472-4B5E-A4D0-A8D0A185BDC0}">
      <dgm:prSet phldrT="[Text]"/>
      <dgm:spPr/>
      <dgm:t>
        <a:bodyPr/>
        <a:lstStyle/>
        <a:p>
          <a:r>
            <a:rPr lang="en-US" dirty="0"/>
            <a:t>Colleague SIS</a:t>
          </a:r>
        </a:p>
      </dgm:t>
    </dgm:pt>
    <dgm:pt modelId="{43076370-FDB3-41D6-9B2C-8AD1348BC3E0}" type="parTrans" cxnId="{33A3384F-6E3E-4BF6-81CC-7D3C096AE58E}">
      <dgm:prSet/>
      <dgm:spPr/>
      <dgm:t>
        <a:bodyPr/>
        <a:lstStyle/>
        <a:p>
          <a:endParaRPr lang="en-US"/>
        </a:p>
      </dgm:t>
    </dgm:pt>
    <dgm:pt modelId="{AFB2B24A-880D-4FF6-B5BE-D0061F5DE0B5}" type="sibTrans" cxnId="{33A3384F-6E3E-4BF6-81CC-7D3C096AE58E}">
      <dgm:prSet/>
      <dgm:spPr/>
      <dgm:t>
        <a:bodyPr/>
        <a:lstStyle/>
        <a:p>
          <a:endParaRPr lang="en-US"/>
        </a:p>
      </dgm:t>
    </dgm:pt>
    <dgm:pt modelId="{237DA548-04DB-4C8C-9FB8-9BDA753929AE}">
      <dgm:prSet phldrT="[Text]"/>
      <dgm:spPr/>
      <dgm:t>
        <a:bodyPr/>
        <a:lstStyle/>
        <a:p>
          <a:r>
            <a:rPr lang="en-US" dirty="0"/>
            <a:t>Student Sync</a:t>
          </a:r>
        </a:p>
      </dgm:t>
    </dgm:pt>
    <dgm:pt modelId="{F92C130E-1D78-4976-9D13-76B1F0782854}" type="parTrans" cxnId="{0758D10C-427B-476F-846F-9D54ADCBFCAD}">
      <dgm:prSet/>
      <dgm:spPr/>
      <dgm:t>
        <a:bodyPr/>
        <a:lstStyle/>
        <a:p>
          <a:endParaRPr lang="en-US"/>
        </a:p>
      </dgm:t>
    </dgm:pt>
    <dgm:pt modelId="{4FBD5827-26FD-4B4D-8492-157AC0F56D02}" type="sibTrans" cxnId="{0758D10C-427B-476F-846F-9D54ADCBFCAD}">
      <dgm:prSet/>
      <dgm:spPr/>
      <dgm:t>
        <a:bodyPr/>
        <a:lstStyle/>
        <a:p>
          <a:endParaRPr lang="en-US"/>
        </a:p>
      </dgm:t>
    </dgm:pt>
    <dgm:pt modelId="{D30A53CB-F100-4064-BFC6-B5CF627DA224}">
      <dgm:prSet phldrT="[Text]"/>
      <dgm:spPr/>
      <dgm:t>
        <a:bodyPr/>
        <a:lstStyle/>
        <a:p>
          <a:r>
            <a:rPr lang="en-US" dirty="0"/>
            <a:t>Dependency Components</a:t>
          </a:r>
        </a:p>
      </dgm:t>
    </dgm:pt>
    <dgm:pt modelId="{54942E13-68FF-4C84-BA97-62CC0A198BBD}" type="parTrans" cxnId="{A8E1FADA-E187-40EA-BCD1-29230F52B627}">
      <dgm:prSet/>
      <dgm:spPr/>
      <dgm:t>
        <a:bodyPr/>
        <a:lstStyle/>
        <a:p>
          <a:endParaRPr lang="en-US"/>
        </a:p>
      </dgm:t>
    </dgm:pt>
    <dgm:pt modelId="{04CCD27F-9432-4442-8918-397EF0F4DA06}" type="sibTrans" cxnId="{A8E1FADA-E187-40EA-BCD1-29230F52B627}">
      <dgm:prSet/>
      <dgm:spPr/>
      <dgm:t>
        <a:bodyPr/>
        <a:lstStyle/>
        <a:p>
          <a:endParaRPr lang="en-US"/>
        </a:p>
      </dgm:t>
    </dgm:pt>
    <dgm:pt modelId="{39735A87-FEC2-4546-AFB1-99C942C2DBA9}">
      <dgm:prSet phldrT="[Text]"/>
      <dgm:spPr/>
      <dgm:t>
        <a:bodyPr/>
        <a:lstStyle/>
        <a:p>
          <a:r>
            <a:rPr lang="en-US" dirty="0"/>
            <a:t>Colleague SIS</a:t>
          </a:r>
        </a:p>
      </dgm:t>
    </dgm:pt>
    <dgm:pt modelId="{006DABB7-891E-491A-9EF4-3702E9658C5B}" type="parTrans" cxnId="{6F434ED2-F2E2-47AB-8DFD-5A9388CD3061}">
      <dgm:prSet/>
      <dgm:spPr/>
      <dgm:t>
        <a:bodyPr/>
        <a:lstStyle/>
        <a:p>
          <a:endParaRPr lang="en-US"/>
        </a:p>
      </dgm:t>
    </dgm:pt>
    <dgm:pt modelId="{15C03BE8-25E5-4BC2-8309-0113E70E12F7}" type="sibTrans" cxnId="{6F434ED2-F2E2-47AB-8DFD-5A9388CD3061}">
      <dgm:prSet/>
      <dgm:spPr/>
      <dgm:t>
        <a:bodyPr/>
        <a:lstStyle/>
        <a:p>
          <a:endParaRPr lang="en-US"/>
        </a:p>
      </dgm:t>
    </dgm:pt>
    <dgm:pt modelId="{8736B0CE-DE5F-4666-971E-D70B0D5B5BFE}">
      <dgm:prSet phldrT="[Text]"/>
      <dgm:spPr/>
      <dgm:t>
        <a:bodyPr/>
        <a:lstStyle/>
        <a:p>
          <a:r>
            <a:rPr lang="en-US" dirty="0" err="1"/>
            <a:t>WebServer</a:t>
          </a:r>
          <a:endParaRPr lang="en-US" dirty="0"/>
        </a:p>
      </dgm:t>
    </dgm:pt>
    <dgm:pt modelId="{8AB74975-C278-45CB-BBFD-E734ABE2A893}" type="parTrans" cxnId="{5363E5F1-406B-46E1-A6B7-FA3400EE2560}">
      <dgm:prSet/>
      <dgm:spPr/>
      <dgm:t>
        <a:bodyPr/>
        <a:lstStyle/>
        <a:p>
          <a:endParaRPr lang="en-US"/>
        </a:p>
      </dgm:t>
    </dgm:pt>
    <dgm:pt modelId="{3A77908D-C324-40B2-9267-470010E6B201}" type="sibTrans" cxnId="{5363E5F1-406B-46E1-A6B7-FA3400EE2560}">
      <dgm:prSet/>
      <dgm:spPr/>
      <dgm:t>
        <a:bodyPr/>
        <a:lstStyle/>
        <a:p>
          <a:endParaRPr lang="en-US"/>
        </a:p>
      </dgm:t>
    </dgm:pt>
    <dgm:pt modelId="{65933D11-C60C-477B-A6E0-62968B1BDE58}">
      <dgm:prSet phldrT="[Text]"/>
      <dgm:spPr/>
      <dgm:t>
        <a:bodyPr/>
        <a:lstStyle/>
        <a:p>
          <a:r>
            <a:rPr lang="en-US" dirty="0"/>
            <a:t>Payment Gateway</a:t>
          </a:r>
        </a:p>
      </dgm:t>
    </dgm:pt>
    <dgm:pt modelId="{5C8BF4F9-FE12-4B1D-A2FD-771ABDEA856E}" type="parTrans" cxnId="{5F88978C-BAB6-4D5E-9AFB-EFF4DAB76DE3}">
      <dgm:prSet/>
      <dgm:spPr/>
      <dgm:t>
        <a:bodyPr/>
        <a:lstStyle/>
        <a:p>
          <a:endParaRPr lang="en-US"/>
        </a:p>
      </dgm:t>
    </dgm:pt>
    <dgm:pt modelId="{9DE50CA3-81BF-41BF-8A35-4F4CC2880F43}" type="sibTrans" cxnId="{5F88978C-BAB6-4D5E-9AFB-EFF4DAB76DE3}">
      <dgm:prSet/>
      <dgm:spPr/>
      <dgm:t>
        <a:bodyPr/>
        <a:lstStyle/>
        <a:p>
          <a:endParaRPr lang="en-US"/>
        </a:p>
      </dgm:t>
    </dgm:pt>
    <dgm:pt modelId="{AC4E373C-C065-4EED-8553-7EA7637ED7EA}">
      <dgm:prSet phldrT="[Text]"/>
      <dgm:spPr/>
      <dgm:t>
        <a:bodyPr/>
        <a:lstStyle/>
        <a:p>
          <a:r>
            <a:rPr lang="en-US" dirty="0"/>
            <a:t>Dependency Components 2</a:t>
          </a:r>
        </a:p>
      </dgm:t>
    </dgm:pt>
    <dgm:pt modelId="{0C681618-3403-4948-A005-A31F01CF33AF}" type="parTrans" cxnId="{6B1B48B3-1E06-40B9-9542-C1D934782CD4}">
      <dgm:prSet/>
      <dgm:spPr/>
      <dgm:t>
        <a:bodyPr/>
        <a:lstStyle/>
        <a:p>
          <a:endParaRPr lang="en-US"/>
        </a:p>
      </dgm:t>
    </dgm:pt>
    <dgm:pt modelId="{1F998F53-7C3A-4505-B92B-BB7A300580B3}" type="sibTrans" cxnId="{6B1B48B3-1E06-40B9-9542-C1D934782CD4}">
      <dgm:prSet/>
      <dgm:spPr/>
      <dgm:t>
        <a:bodyPr/>
        <a:lstStyle/>
        <a:p>
          <a:endParaRPr lang="en-US"/>
        </a:p>
      </dgm:t>
    </dgm:pt>
    <dgm:pt modelId="{5A66F216-BF8C-481D-998B-A0DBC7632BB6}">
      <dgm:prSet phldrT="[Text]"/>
      <dgm:spPr/>
      <dgm:t>
        <a:bodyPr/>
        <a:lstStyle/>
        <a:p>
          <a:r>
            <a:rPr lang="en-US" dirty="0"/>
            <a:t>Colleague SIS</a:t>
          </a:r>
        </a:p>
      </dgm:t>
    </dgm:pt>
    <dgm:pt modelId="{5E6A4EFF-B6BD-428F-9A75-561FFE4BFB38}" type="parTrans" cxnId="{911EF836-CA1B-40C4-BADC-324224D4B1DD}">
      <dgm:prSet/>
      <dgm:spPr/>
      <dgm:t>
        <a:bodyPr/>
        <a:lstStyle/>
        <a:p>
          <a:endParaRPr lang="en-US"/>
        </a:p>
      </dgm:t>
    </dgm:pt>
    <dgm:pt modelId="{858F5B93-8F75-4BCD-AAD7-064EE40E11E3}" type="sibTrans" cxnId="{911EF836-CA1B-40C4-BADC-324224D4B1DD}">
      <dgm:prSet/>
      <dgm:spPr/>
      <dgm:t>
        <a:bodyPr/>
        <a:lstStyle/>
        <a:p>
          <a:endParaRPr lang="en-US"/>
        </a:p>
      </dgm:t>
    </dgm:pt>
    <dgm:pt modelId="{E9BB44C4-2FCF-4F13-839B-89B7AE7E7723}">
      <dgm:prSet phldrT="[Text]"/>
      <dgm:spPr/>
      <dgm:t>
        <a:bodyPr/>
        <a:lstStyle/>
        <a:p>
          <a:r>
            <a:rPr lang="en-US" dirty="0"/>
            <a:t>Moneris</a:t>
          </a:r>
        </a:p>
      </dgm:t>
    </dgm:pt>
    <dgm:pt modelId="{047F10A6-EEE9-4ECB-ADBE-788148D70252}" type="parTrans" cxnId="{A320B372-D915-40F5-8027-50776113778F}">
      <dgm:prSet/>
      <dgm:spPr/>
      <dgm:t>
        <a:bodyPr/>
        <a:lstStyle/>
        <a:p>
          <a:endParaRPr lang="en-US"/>
        </a:p>
      </dgm:t>
    </dgm:pt>
    <dgm:pt modelId="{FD39F814-C40B-4FCA-949D-255E34A5034C}" type="sibTrans" cxnId="{A320B372-D915-40F5-8027-50776113778F}">
      <dgm:prSet/>
      <dgm:spPr/>
      <dgm:t>
        <a:bodyPr/>
        <a:lstStyle/>
        <a:p>
          <a:endParaRPr lang="en-US"/>
        </a:p>
      </dgm:t>
    </dgm:pt>
    <dgm:pt modelId="{CC660211-1240-45B2-9EAF-80B0D3CBA135}">
      <dgm:prSet phldrT="[Text]"/>
      <dgm:spPr/>
      <dgm:t>
        <a:bodyPr/>
        <a:lstStyle/>
        <a:p>
          <a:r>
            <a:rPr lang="en-US" dirty="0"/>
            <a:t>Colleague Recruit API</a:t>
          </a:r>
        </a:p>
      </dgm:t>
    </dgm:pt>
    <dgm:pt modelId="{0590CE04-7632-4D3B-81CB-FEF0E0342405}" type="parTrans" cxnId="{636848B9-CE49-4A1C-AFB9-FB7296520EB8}">
      <dgm:prSet/>
      <dgm:spPr/>
      <dgm:t>
        <a:bodyPr/>
        <a:lstStyle/>
        <a:p>
          <a:endParaRPr lang="en-US"/>
        </a:p>
      </dgm:t>
    </dgm:pt>
    <dgm:pt modelId="{51508EF5-D854-4C01-853B-BC3BB07233DF}" type="sibTrans" cxnId="{636848B9-CE49-4A1C-AFB9-FB7296520EB8}">
      <dgm:prSet/>
      <dgm:spPr/>
      <dgm:t>
        <a:bodyPr/>
        <a:lstStyle/>
        <a:p>
          <a:endParaRPr lang="en-US"/>
        </a:p>
      </dgm:t>
    </dgm:pt>
    <dgm:pt modelId="{E9C10810-DC4E-4478-97E8-EDB5DF8F1970}">
      <dgm:prSet phldrT="[Text]"/>
      <dgm:spPr/>
      <dgm:t>
        <a:bodyPr/>
        <a:lstStyle/>
        <a:p>
          <a:r>
            <a:rPr lang="en-US" dirty="0"/>
            <a:t>DB Server</a:t>
          </a:r>
        </a:p>
      </dgm:t>
    </dgm:pt>
    <dgm:pt modelId="{6D1EB361-9E96-449E-8454-C0B3B8034C31}" type="parTrans" cxnId="{B24BAEF3-B0A4-404B-99B3-B971758851E0}">
      <dgm:prSet/>
      <dgm:spPr/>
      <dgm:t>
        <a:bodyPr/>
        <a:lstStyle/>
        <a:p>
          <a:endParaRPr lang="en-US"/>
        </a:p>
      </dgm:t>
    </dgm:pt>
    <dgm:pt modelId="{318AE064-AAEA-41C3-930E-FDA1E09ED340}" type="sibTrans" cxnId="{B24BAEF3-B0A4-404B-99B3-B971758851E0}">
      <dgm:prSet/>
      <dgm:spPr/>
      <dgm:t>
        <a:bodyPr/>
        <a:lstStyle/>
        <a:p>
          <a:endParaRPr lang="en-US"/>
        </a:p>
      </dgm:t>
    </dgm:pt>
    <dgm:pt modelId="{15B8A1F4-A439-4267-B5C7-8291F8EFBEEA}" type="pres">
      <dgm:prSet presAssocID="{66A26CF3-CD3C-451D-A514-D8CA56C44AB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F6D7367-2AE5-4A04-9587-BB7E8CE34A66}" type="pres">
      <dgm:prSet presAssocID="{66A26CF3-CD3C-451D-A514-D8CA56C44AB7}" presName="hierFlow" presStyleCnt="0"/>
      <dgm:spPr/>
    </dgm:pt>
    <dgm:pt modelId="{36EB8B75-DC38-4214-BC9D-F4C8E20A44E6}" type="pres">
      <dgm:prSet presAssocID="{66A26CF3-CD3C-451D-A514-D8CA56C44AB7}" presName="firstBuf" presStyleCnt="0"/>
      <dgm:spPr/>
    </dgm:pt>
    <dgm:pt modelId="{C6DCDD9A-260A-455D-82F8-1CCC85DB1808}" type="pres">
      <dgm:prSet presAssocID="{66A26CF3-CD3C-451D-A514-D8CA56C44AB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DA1B113-6FD1-4233-8CC8-F02AEA2F7DC9}" type="pres">
      <dgm:prSet presAssocID="{B407C501-F514-4AA9-A5C0-905E00F55AD7}" presName="Name14" presStyleCnt="0"/>
      <dgm:spPr/>
    </dgm:pt>
    <dgm:pt modelId="{11A880AD-7F30-4967-8FB1-C883B8F30062}" type="pres">
      <dgm:prSet presAssocID="{B407C501-F514-4AA9-A5C0-905E00F55AD7}" presName="level1Shape" presStyleLbl="node0" presStyleIdx="0" presStyleCnt="1">
        <dgm:presLayoutVars>
          <dgm:chPref val="3"/>
        </dgm:presLayoutVars>
      </dgm:prSet>
      <dgm:spPr/>
    </dgm:pt>
    <dgm:pt modelId="{138C4B89-6E99-4B31-9CE7-D142BF7CC3E8}" type="pres">
      <dgm:prSet presAssocID="{B407C501-F514-4AA9-A5C0-905E00F55AD7}" presName="hierChild2" presStyleCnt="0"/>
      <dgm:spPr/>
    </dgm:pt>
    <dgm:pt modelId="{ACA03F54-CDF6-43D3-BC0E-B57B9CE251DC}" type="pres">
      <dgm:prSet presAssocID="{B4010126-BF75-48D8-ABC7-D4B0FAAB1D6D}" presName="Name19" presStyleLbl="parChTrans1D2" presStyleIdx="0" presStyleCnt="3"/>
      <dgm:spPr/>
    </dgm:pt>
    <dgm:pt modelId="{AFCD79B4-0FED-4721-A6A0-92486DF11ACE}" type="pres">
      <dgm:prSet presAssocID="{1B1636DC-F2C8-451A-96AC-1A0388A7BF70}" presName="Name21" presStyleCnt="0"/>
      <dgm:spPr/>
    </dgm:pt>
    <dgm:pt modelId="{B5D7E3A5-DE40-4286-816F-DABBFED38E87}" type="pres">
      <dgm:prSet presAssocID="{1B1636DC-F2C8-451A-96AC-1A0388A7BF70}" presName="level2Shape" presStyleLbl="node2" presStyleIdx="0" presStyleCnt="3"/>
      <dgm:spPr/>
    </dgm:pt>
    <dgm:pt modelId="{9F36B8C1-74D2-4CDF-851B-B3C01A69022F}" type="pres">
      <dgm:prSet presAssocID="{1B1636DC-F2C8-451A-96AC-1A0388A7BF70}" presName="hierChild3" presStyleCnt="0"/>
      <dgm:spPr/>
    </dgm:pt>
    <dgm:pt modelId="{F67DCD3F-5DD7-4015-99BC-FFB1C250B6C1}" type="pres">
      <dgm:prSet presAssocID="{795EB213-CA2C-492F-B929-C9C4DACE4C1F}" presName="Name19" presStyleLbl="parChTrans1D3" presStyleIdx="0" presStyleCnt="3"/>
      <dgm:spPr/>
    </dgm:pt>
    <dgm:pt modelId="{53785279-D7BB-4B72-AD73-09D423D27452}" type="pres">
      <dgm:prSet presAssocID="{A06A250C-31B2-4518-BF06-11F93399169C}" presName="Name21" presStyleCnt="0"/>
      <dgm:spPr/>
    </dgm:pt>
    <dgm:pt modelId="{1D470EC1-9EA4-475E-BF51-3233E53D861E}" type="pres">
      <dgm:prSet presAssocID="{A06A250C-31B2-4518-BF06-11F93399169C}" presName="level2Shape" presStyleLbl="node3" presStyleIdx="0" presStyleCnt="3"/>
      <dgm:spPr/>
    </dgm:pt>
    <dgm:pt modelId="{985F306F-F6DD-4B59-A168-7E983A562872}" type="pres">
      <dgm:prSet presAssocID="{A06A250C-31B2-4518-BF06-11F93399169C}" presName="hierChild3" presStyleCnt="0"/>
      <dgm:spPr/>
    </dgm:pt>
    <dgm:pt modelId="{0F853A90-B808-412A-B0B2-4E6ADB1A6408}" type="pres">
      <dgm:prSet presAssocID="{B73792D8-60EE-4983-9E74-68D2EEC5416E}" presName="Name19" presStyleLbl="parChTrans1D4" presStyleIdx="0" presStyleCnt="13"/>
      <dgm:spPr/>
    </dgm:pt>
    <dgm:pt modelId="{F3400772-96C1-4520-A365-520DD5F57360}" type="pres">
      <dgm:prSet presAssocID="{FBE111EB-B43C-4AF5-A226-484D40F98B0A}" presName="Name21" presStyleCnt="0"/>
      <dgm:spPr/>
    </dgm:pt>
    <dgm:pt modelId="{023B9693-E6B0-4BAD-92FE-5EA6F3CFE3B1}" type="pres">
      <dgm:prSet presAssocID="{FBE111EB-B43C-4AF5-A226-484D40F98B0A}" presName="level2Shape" presStyleLbl="node4" presStyleIdx="0" presStyleCnt="13"/>
      <dgm:spPr/>
    </dgm:pt>
    <dgm:pt modelId="{B7D74A7F-BE1B-408C-A0AE-DBE52AC01AC0}" type="pres">
      <dgm:prSet presAssocID="{FBE111EB-B43C-4AF5-A226-484D40F98B0A}" presName="hierChild3" presStyleCnt="0"/>
      <dgm:spPr/>
    </dgm:pt>
    <dgm:pt modelId="{3FEC1FF7-86DB-4EED-8E13-D21577AAF4B7}" type="pres">
      <dgm:prSet presAssocID="{37BE1D80-94A4-48C4-90A5-B09DF44ACAA1}" presName="Name19" presStyleLbl="parChTrans1D4" presStyleIdx="1" presStyleCnt="13"/>
      <dgm:spPr/>
    </dgm:pt>
    <dgm:pt modelId="{9DDBF8CA-62B8-4C65-AD27-9E229BFAFD23}" type="pres">
      <dgm:prSet presAssocID="{5C368209-058B-4D24-A955-7C51C9806C52}" presName="Name21" presStyleCnt="0"/>
      <dgm:spPr/>
    </dgm:pt>
    <dgm:pt modelId="{797E9E16-4626-4E7A-B49C-A40363DB0F8C}" type="pres">
      <dgm:prSet presAssocID="{5C368209-058B-4D24-A955-7C51C9806C52}" presName="level2Shape" presStyleLbl="node4" presStyleIdx="1" presStyleCnt="13"/>
      <dgm:spPr/>
    </dgm:pt>
    <dgm:pt modelId="{2F1EAE52-3068-4237-A46F-4762736383F3}" type="pres">
      <dgm:prSet presAssocID="{5C368209-058B-4D24-A955-7C51C9806C52}" presName="hierChild3" presStyleCnt="0"/>
      <dgm:spPr/>
    </dgm:pt>
    <dgm:pt modelId="{72889F7C-6AE0-427C-83A5-F6EE7866F0B1}" type="pres">
      <dgm:prSet presAssocID="{6D1EB361-9E96-449E-8454-C0B3B8034C31}" presName="Name19" presStyleLbl="parChTrans1D4" presStyleIdx="2" presStyleCnt="13"/>
      <dgm:spPr/>
    </dgm:pt>
    <dgm:pt modelId="{36A4AC9A-86F8-40CB-8998-1CD543DCA240}" type="pres">
      <dgm:prSet presAssocID="{E9C10810-DC4E-4478-97E8-EDB5DF8F1970}" presName="Name21" presStyleCnt="0"/>
      <dgm:spPr/>
    </dgm:pt>
    <dgm:pt modelId="{E3F4FC01-20A1-403B-A79D-976A9652EF4E}" type="pres">
      <dgm:prSet presAssocID="{E9C10810-DC4E-4478-97E8-EDB5DF8F1970}" presName="level2Shape" presStyleLbl="node4" presStyleIdx="2" presStyleCnt="13"/>
      <dgm:spPr/>
    </dgm:pt>
    <dgm:pt modelId="{DCC0A521-4AEE-487B-91DD-436FBF82762A}" type="pres">
      <dgm:prSet presAssocID="{E9C10810-DC4E-4478-97E8-EDB5DF8F1970}" presName="hierChild3" presStyleCnt="0"/>
      <dgm:spPr/>
    </dgm:pt>
    <dgm:pt modelId="{0CDB860B-1FBA-49CE-BC85-B093A88E2835}" type="pres">
      <dgm:prSet presAssocID="{8AB74975-C278-45CB-BBFD-E734ABE2A893}" presName="Name19" presStyleLbl="parChTrans1D4" presStyleIdx="3" presStyleCnt="13"/>
      <dgm:spPr/>
    </dgm:pt>
    <dgm:pt modelId="{57BCFFCD-51BE-41F8-8789-1573070D2482}" type="pres">
      <dgm:prSet presAssocID="{8736B0CE-DE5F-4666-971E-D70B0D5B5BFE}" presName="Name21" presStyleCnt="0"/>
      <dgm:spPr/>
    </dgm:pt>
    <dgm:pt modelId="{F8A0021A-EFF9-444B-B86B-C2E555EB2506}" type="pres">
      <dgm:prSet presAssocID="{8736B0CE-DE5F-4666-971E-D70B0D5B5BFE}" presName="level2Shape" presStyleLbl="node4" presStyleIdx="3" presStyleCnt="13"/>
      <dgm:spPr/>
    </dgm:pt>
    <dgm:pt modelId="{283CA24B-08EA-4D45-A92E-B0581222312E}" type="pres">
      <dgm:prSet presAssocID="{8736B0CE-DE5F-4666-971E-D70B0D5B5BFE}" presName="hierChild3" presStyleCnt="0"/>
      <dgm:spPr/>
    </dgm:pt>
    <dgm:pt modelId="{7D83FBCD-C0DA-4942-9044-18C9F77073AE}" type="pres">
      <dgm:prSet presAssocID="{2389BDD8-6F1E-4F94-9C37-7A1F384079C5}" presName="Name19" presStyleLbl="parChTrans1D2" presStyleIdx="1" presStyleCnt="3"/>
      <dgm:spPr/>
    </dgm:pt>
    <dgm:pt modelId="{4A971B06-DF29-4DB9-A047-8E619215E261}" type="pres">
      <dgm:prSet presAssocID="{DF69199B-29F9-401B-8E4C-DEBBCEEA6CFF}" presName="Name21" presStyleCnt="0"/>
      <dgm:spPr/>
    </dgm:pt>
    <dgm:pt modelId="{C3374ED6-D4C2-48F3-A1E4-FF2685CE0608}" type="pres">
      <dgm:prSet presAssocID="{DF69199B-29F9-401B-8E4C-DEBBCEEA6CFF}" presName="level2Shape" presStyleLbl="node2" presStyleIdx="1" presStyleCnt="3"/>
      <dgm:spPr/>
    </dgm:pt>
    <dgm:pt modelId="{15232936-8B39-4631-A0FF-FEED926AFB28}" type="pres">
      <dgm:prSet presAssocID="{DF69199B-29F9-401B-8E4C-DEBBCEEA6CFF}" presName="hierChild3" presStyleCnt="0"/>
      <dgm:spPr/>
    </dgm:pt>
    <dgm:pt modelId="{F377201C-5680-4748-BB31-3B3CDCA43BA6}" type="pres">
      <dgm:prSet presAssocID="{3F067D95-74F9-44FC-8225-31C8B2FB64C8}" presName="Name19" presStyleLbl="parChTrans1D3" presStyleIdx="1" presStyleCnt="3"/>
      <dgm:spPr/>
    </dgm:pt>
    <dgm:pt modelId="{565D7662-DC39-4E3E-8267-23C7C8FB13CD}" type="pres">
      <dgm:prSet presAssocID="{D1D0EEC4-ABBE-4096-8EDA-7F2B11F2E818}" presName="Name21" presStyleCnt="0"/>
      <dgm:spPr/>
    </dgm:pt>
    <dgm:pt modelId="{481A551E-435D-4443-A044-9EE3652FD89D}" type="pres">
      <dgm:prSet presAssocID="{D1D0EEC4-ABBE-4096-8EDA-7F2B11F2E818}" presName="level2Shape" presStyleLbl="node3" presStyleIdx="1" presStyleCnt="3"/>
      <dgm:spPr/>
    </dgm:pt>
    <dgm:pt modelId="{4E371DCC-74AE-4A8D-84F2-8C6C94F03F2E}" type="pres">
      <dgm:prSet presAssocID="{D1D0EEC4-ABBE-4096-8EDA-7F2B11F2E818}" presName="hierChild3" presStyleCnt="0"/>
      <dgm:spPr/>
    </dgm:pt>
    <dgm:pt modelId="{72529792-702A-4676-AFD3-4B43D5100B4A}" type="pres">
      <dgm:prSet presAssocID="{0B3166C2-6DDD-474D-BE2C-7434436E9259}" presName="Name19" presStyleLbl="parChTrans1D4" presStyleIdx="4" presStyleCnt="13"/>
      <dgm:spPr/>
    </dgm:pt>
    <dgm:pt modelId="{E6BE1A22-693C-439F-B85C-6DDE357FB13F}" type="pres">
      <dgm:prSet presAssocID="{7E9A02E9-C60A-4F89-AFEB-A09EFFB6D785}" presName="Name21" presStyleCnt="0"/>
      <dgm:spPr/>
    </dgm:pt>
    <dgm:pt modelId="{A172F9A1-9C59-4952-8072-24AE1ADEE8BD}" type="pres">
      <dgm:prSet presAssocID="{7E9A02E9-C60A-4F89-AFEB-A09EFFB6D785}" presName="level2Shape" presStyleLbl="node4" presStyleIdx="4" presStyleCnt="13"/>
      <dgm:spPr/>
    </dgm:pt>
    <dgm:pt modelId="{55CCDA9A-EAE5-44A6-AAA6-C1DE1EF9575C}" type="pres">
      <dgm:prSet presAssocID="{7E9A02E9-C60A-4F89-AFEB-A09EFFB6D785}" presName="hierChild3" presStyleCnt="0"/>
      <dgm:spPr/>
    </dgm:pt>
    <dgm:pt modelId="{F9EB7D41-04E6-4A08-AFBE-0F964F391D04}" type="pres">
      <dgm:prSet presAssocID="{F92C130E-1D78-4976-9D13-76B1F0782854}" presName="Name19" presStyleLbl="parChTrans1D4" presStyleIdx="5" presStyleCnt="13"/>
      <dgm:spPr/>
    </dgm:pt>
    <dgm:pt modelId="{A4EF25D7-01FC-4CC4-9DB7-D85C7659018D}" type="pres">
      <dgm:prSet presAssocID="{237DA548-04DB-4C8C-9FB8-9BDA753929AE}" presName="Name21" presStyleCnt="0"/>
      <dgm:spPr/>
    </dgm:pt>
    <dgm:pt modelId="{D961184B-05C2-42FD-9A50-6AB4C2E35D6C}" type="pres">
      <dgm:prSet presAssocID="{237DA548-04DB-4C8C-9FB8-9BDA753929AE}" presName="level2Shape" presStyleLbl="node4" presStyleIdx="5" presStyleCnt="13"/>
      <dgm:spPr/>
    </dgm:pt>
    <dgm:pt modelId="{332E01C8-B23E-402D-90A7-F511E3271F5B}" type="pres">
      <dgm:prSet presAssocID="{237DA548-04DB-4C8C-9FB8-9BDA753929AE}" presName="hierChild3" presStyleCnt="0"/>
      <dgm:spPr/>
    </dgm:pt>
    <dgm:pt modelId="{EFA1A324-7AA5-4619-AB5D-A8D16A136D9A}" type="pres">
      <dgm:prSet presAssocID="{006DABB7-891E-491A-9EF4-3702E9658C5B}" presName="Name19" presStyleLbl="parChTrans1D4" presStyleIdx="6" presStyleCnt="13"/>
      <dgm:spPr/>
    </dgm:pt>
    <dgm:pt modelId="{677DC5C0-7922-4915-A20F-E19AA0F2E3D9}" type="pres">
      <dgm:prSet presAssocID="{39735A87-FEC2-4546-AFB1-99C942C2DBA9}" presName="Name21" presStyleCnt="0"/>
      <dgm:spPr/>
    </dgm:pt>
    <dgm:pt modelId="{CA0F69C2-CC04-47FE-953D-787F85E050AA}" type="pres">
      <dgm:prSet presAssocID="{39735A87-FEC2-4546-AFB1-99C942C2DBA9}" presName="level2Shape" presStyleLbl="node4" presStyleIdx="6" presStyleCnt="13"/>
      <dgm:spPr/>
    </dgm:pt>
    <dgm:pt modelId="{08A57D7F-5F1A-451D-9335-803B8E200D6A}" type="pres">
      <dgm:prSet presAssocID="{39735A87-FEC2-4546-AFB1-99C942C2DBA9}" presName="hierChild3" presStyleCnt="0"/>
      <dgm:spPr/>
    </dgm:pt>
    <dgm:pt modelId="{F5F7FD35-EA53-4063-B529-3E6E84896661}" type="pres">
      <dgm:prSet presAssocID="{36D651B2-68E1-4DFC-9204-9912488BA672}" presName="Name19" presStyleLbl="parChTrans1D2" presStyleIdx="2" presStyleCnt="3"/>
      <dgm:spPr/>
    </dgm:pt>
    <dgm:pt modelId="{AF8F36C9-FBA6-4DBD-818D-A0ADF53FCEC1}" type="pres">
      <dgm:prSet presAssocID="{AF628222-858D-4D0A-99B7-D2211311D06C}" presName="Name21" presStyleCnt="0"/>
      <dgm:spPr/>
    </dgm:pt>
    <dgm:pt modelId="{865B7AE9-F946-48D0-88D7-34AF7EDAF7F1}" type="pres">
      <dgm:prSet presAssocID="{AF628222-858D-4D0A-99B7-D2211311D06C}" presName="level2Shape" presStyleLbl="node2" presStyleIdx="2" presStyleCnt="3"/>
      <dgm:spPr/>
    </dgm:pt>
    <dgm:pt modelId="{3EF8D1EC-81E4-471C-9C6D-C1B00FFCD5DD}" type="pres">
      <dgm:prSet presAssocID="{AF628222-858D-4D0A-99B7-D2211311D06C}" presName="hierChild3" presStyleCnt="0"/>
      <dgm:spPr/>
    </dgm:pt>
    <dgm:pt modelId="{5F85E661-846D-4EC9-AC90-3D3D0C0F719D}" type="pres">
      <dgm:prSet presAssocID="{5C248F69-141A-4F3F-97AC-D74112324167}" presName="Name19" presStyleLbl="parChTrans1D3" presStyleIdx="2" presStyleCnt="3"/>
      <dgm:spPr/>
    </dgm:pt>
    <dgm:pt modelId="{1F35CFB8-C953-4C12-8A11-6FBDC1C8CFE9}" type="pres">
      <dgm:prSet presAssocID="{154C7496-86F9-4DB2-B241-27FD666F7979}" presName="Name21" presStyleCnt="0"/>
      <dgm:spPr/>
    </dgm:pt>
    <dgm:pt modelId="{C1D9C8C0-B6BF-46B5-8C6E-399A626B907C}" type="pres">
      <dgm:prSet presAssocID="{154C7496-86F9-4DB2-B241-27FD666F7979}" presName="level2Shape" presStyleLbl="node3" presStyleIdx="2" presStyleCnt="3"/>
      <dgm:spPr/>
    </dgm:pt>
    <dgm:pt modelId="{D9138B85-15D5-4900-B1A1-E2706E1C8DBB}" type="pres">
      <dgm:prSet presAssocID="{154C7496-86F9-4DB2-B241-27FD666F7979}" presName="hierChild3" presStyleCnt="0"/>
      <dgm:spPr/>
    </dgm:pt>
    <dgm:pt modelId="{13CE1857-3946-424E-B7D9-FCDC52D206F3}" type="pres">
      <dgm:prSet presAssocID="{4E921E4E-327C-4FE5-8B20-FB1CC1C5E023}" presName="Name19" presStyleLbl="parChTrans1D4" presStyleIdx="7" presStyleCnt="13"/>
      <dgm:spPr/>
    </dgm:pt>
    <dgm:pt modelId="{116D4015-C439-4FE1-81A4-FDFBB6D07619}" type="pres">
      <dgm:prSet presAssocID="{81705474-F0AA-4E96-AFEF-3353CFF94E2E}" presName="Name21" presStyleCnt="0"/>
      <dgm:spPr/>
    </dgm:pt>
    <dgm:pt modelId="{54F37107-A30F-40B9-9820-F296A7C701FF}" type="pres">
      <dgm:prSet presAssocID="{81705474-F0AA-4E96-AFEF-3353CFF94E2E}" presName="level2Shape" presStyleLbl="node4" presStyleIdx="7" presStyleCnt="13"/>
      <dgm:spPr/>
    </dgm:pt>
    <dgm:pt modelId="{A9063931-EE1C-4041-9BB6-0C7AC549608A}" type="pres">
      <dgm:prSet presAssocID="{81705474-F0AA-4E96-AFEF-3353CFF94E2E}" presName="hierChild3" presStyleCnt="0"/>
      <dgm:spPr/>
    </dgm:pt>
    <dgm:pt modelId="{23A0ABDD-E082-4B8E-AA5F-97D0F82EC2BD}" type="pres">
      <dgm:prSet presAssocID="{5C8BF4F9-FE12-4B1D-A2FD-771ABDEA856E}" presName="Name19" presStyleLbl="parChTrans1D4" presStyleIdx="8" presStyleCnt="13"/>
      <dgm:spPr/>
    </dgm:pt>
    <dgm:pt modelId="{BC399386-65E7-4A4B-B4C1-3248881FF901}" type="pres">
      <dgm:prSet presAssocID="{65933D11-C60C-477B-A6E0-62968B1BDE58}" presName="Name21" presStyleCnt="0"/>
      <dgm:spPr/>
    </dgm:pt>
    <dgm:pt modelId="{A93E9AE3-4064-4AFC-B633-76189BC9BDC5}" type="pres">
      <dgm:prSet presAssocID="{65933D11-C60C-477B-A6E0-62968B1BDE58}" presName="level2Shape" presStyleLbl="node4" presStyleIdx="8" presStyleCnt="13"/>
      <dgm:spPr/>
    </dgm:pt>
    <dgm:pt modelId="{2AB4B1BE-D5CD-4208-8107-DD36F8DA8D7F}" type="pres">
      <dgm:prSet presAssocID="{65933D11-C60C-477B-A6E0-62968B1BDE58}" presName="hierChild3" presStyleCnt="0"/>
      <dgm:spPr/>
    </dgm:pt>
    <dgm:pt modelId="{466A19FC-218A-4A3B-B288-A0F28218ADE6}" type="pres">
      <dgm:prSet presAssocID="{5E6A4EFF-B6BD-428F-9A75-561FFE4BFB38}" presName="Name19" presStyleLbl="parChTrans1D4" presStyleIdx="9" presStyleCnt="13"/>
      <dgm:spPr/>
    </dgm:pt>
    <dgm:pt modelId="{3F815FE2-FB35-4C65-A04A-EF74A86ABC16}" type="pres">
      <dgm:prSet presAssocID="{5A66F216-BF8C-481D-998B-A0DBC7632BB6}" presName="Name21" presStyleCnt="0"/>
      <dgm:spPr/>
    </dgm:pt>
    <dgm:pt modelId="{AC1A8CAE-D17C-484B-BCD4-A224A3193F0D}" type="pres">
      <dgm:prSet presAssocID="{5A66F216-BF8C-481D-998B-A0DBC7632BB6}" presName="level2Shape" presStyleLbl="node4" presStyleIdx="9" presStyleCnt="13"/>
      <dgm:spPr/>
    </dgm:pt>
    <dgm:pt modelId="{21905A09-47E3-4E66-A90D-657EC0AD2DB8}" type="pres">
      <dgm:prSet presAssocID="{5A66F216-BF8C-481D-998B-A0DBC7632BB6}" presName="hierChild3" presStyleCnt="0"/>
      <dgm:spPr/>
    </dgm:pt>
    <dgm:pt modelId="{EC391CE0-4DE0-439A-9B2F-4325B96C1BFF}" type="pres">
      <dgm:prSet presAssocID="{047F10A6-EEE9-4ECB-ADBE-788148D70252}" presName="Name19" presStyleLbl="parChTrans1D4" presStyleIdx="10" presStyleCnt="13"/>
      <dgm:spPr/>
    </dgm:pt>
    <dgm:pt modelId="{8633BA4D-4B49-44FD-A638-DF9E393D2888}" type="pres">
      <dgm:prSet presAssocID="{E9BB44C4-2FCF-4F13-839B-89B7AE7E7723}" presName="Name21" presStyleCnt="0"/>
      <dgm:spPr/>
    </dgm:pt>
    <dgm:pt modelId="{E74EA5BA-0927-4B43-B1F9-E5A511B07CEC}" type="pres">
      <dgm:prSet presAssocID="{E9BB44C4-2FCF-4F13-839B-89B7AE7E7723}" presName="level2Shape" presStyleLbl="node4" presStyleIdx="10" presStyleCnt="13"/>
      <dgm:spPr/>
    </dgm:pt>
    <dgm:pt modelId="{889AEA00-BC65-41A5-91F6-6ADB76173682}" type="pres">
      <dgm:prSet presAssocID="{E9BB44C4-2FCF-4F13-839B-89B7AE7E7723}" presName="hierChild3" presStyleCnt="0"/>
      <dgm:spPr/>
    </dgm:pt>
    <dgm:pt modelId="{08C7DB82-FDE2-4926-B965-A4C3E0C2E1C0}" type="pres">
      <dgm:prSet presAssocID="{0590CE04-7632-4D3B-81CB-FEF0E0342405}" presName="Name19" presStyleLbl="parChTrans1D4" presStyleIdx="11" presStyleCnt="13"/>
      <dgm:spPr/>
    </dgm:pt>
    <dgm:pt modelId="{878BEE58-03FC-42BC-9DE3-C36EC7AC9603}" type="pres">
      <dgm:prSet presAssocID="{CC660211-1240-45B2-9EAF-80B0D3CBA135}" presName="Name21" presStyleCnt="0"/>
      <dgm:spPr/>
    </dgm:pt>
    <dgm:pt modelId="{E5921780-28B3-4AC1-9CA5-1A6B8543E02F}" type="pres">
      <dgm:prSet presAssocID="{CC660211-1240-45B2-9EAF-80B0D3CBA135}" presName="level2Shape" presStyleLbl="node4" presStyleIdx="11" presStyleCnt="13"/>
      <dgm:spPr/>
    </dgm:pt>
    <dgm:pt modelId="{911C1E7F-F108-4DE1-9011-379B50A5D38C}" type="pres">
      <dgm:prSet presAssocID="{CC660211-1240-45B2-9EAF-80B0D3CBA135}" presName="hierChild3" presStyleCnt="0"/>
      <dgm:spPr/>
    </dgm:pt>
    <dgm:pt modelId="{2E6E7FE7-215A-41A8-852C-613FCFE72B0E}" type="pres">
      <dgm:prSet presAssocID="{43076370-FDB3-41D6-9B2C-8AD1348BC3E0}" presName="Name19" presStyleLbl="parChTrans1D4" presStyleIdx="12" presStyleCnt="13"/>
      <dgm:spPr/>
    </dgm:pt>
    <dgm:pt modelId="{E07B6076-5B47-4F8F-8E0C-937CC5842B43}" type="pres">
      <dgm:prSet presAssocID="{C83DF79D-4472-4B5E-A4D0-A8D0A185BDC0}" presName="Name21" presStyleCnt="0"/>
      <dgm:spPr/>
    </dgm:pt>
    <dgm:pt modelId="{9234ED45-4246-4ABE-B766-DFA48E5B5D43}" type="pres">
      <dgm:prSet presAssocID="{C83DF79D-4472-4B5E-A4D0-A8D0A185BDC0}" presName="level2Shape" presStyleLbl="node4" presStyleIdx="12" presStyleCnt="13"/>
      <dgm:spPr/>
    </dgm:pt>
    <dgm:pt modelId="{22343214-DC15-4A9E-BB7D-6950F5DCBE70}" type="pres">
      <dgm:prSet presAssocID="{C83DF79D-4472-4B5E-A4D0-A8D0A185BDC0}" presName="hierChild3" presStyleCnt="0"/>
      <dgm:spPr/>
    </dgm:pt>
    <dgm:pt modelId="{2C0A4537-F284-441B-9759-93D731BAC710}" type="pres">
      <dgm:prSet presAssocID="{66A26CF3-CD3C-451D-A514-D8CA56C44AB7}" presName="bgShapesFlow" presStyleCnt="0"/>
      <dgm:spPr/>
    </dgm:pt>
    <dgm:pt modelId="{3424751D-E9A6-4C93-B79B-51BDEA4F9803}" type="pres">
      <dgm:prSet presAssocID="{8139309B-8958-4E34-8386-573633AFF57B}" presName="rectComp" presStyleCnt="0"/>
      <dgm:spPr/>
    </dgm:pt>
    <dgm:pt modelId="{7A654CB2-C77B-4B57-8CA7-9D0C525FD9BE}" type="pres">
      <dgm:prSet presAssocID="{8139309B-8958-4E34-8386-573633AFF57B}" presName="bgRect" presStyleLbl="bgShp" presStyleIdx="0" presStyleCnt="6"/>
      <dgm:spPr/>
    </dgm:pt>
    <dgm:pt modelId="{B5A21635-6498-4315-B3F1-FF8A8BE1BE66}" type="pres">
      <dgm:prSet presAssocID="{8139309B-8958-4E34-8386-573633AFF57B}" presName="bgRectTx" presStyleLbl="bgShp" presStyleIdx="0" presStyleCnt="6">
        <dgm:presLayoutVars>
          <dgm:bulletEnabled val="1"/>
        </dgm:presLayoutVars>
      </dgm:prSet>
      <dgm:spPr/>
    </dgm:pt>
    <dgm:pt modelId="{4817922C-FD67-4023-A7C3-42141EF522D6}" type="pres">
      <dgm:prSet presAssocID="{8139309B-8958-4E34-8386-573633AFF57B}" presName="spComp" presStyleCnt="0"/>
      <dgm:spPr/>
    </dgm:pt>
    <dgm:pt modelId="{7B8F7B19-ACBD-4691-A25F-8C378D02D015}" type="pres">
      <dgm:prSet presAssocID="{8139309B-8958-4E34-8386-573633AFF57B}" presName="vSp" presStyleCnt="0"/>
      <dgm:spPr/>
    </dgm:pt>
    <dgm:pt modelId="{9E4EBFFE-3F49-4A4E-912F-5F0F51981D3B}" type="pres">
      <dgm:prSet presAssocID="{0FAEA582-0072-4901-B401-0965790FFBDF}" presName="rectComp" presStyleCnt="0"/>
      <dgm:spPr/>
    </dgm:pt>
    <dgm:pt modelId="{21BE7247-362B-435B-8985-4E10B7C22A76}" type="pres">
      <dgm:prSet presAssocID="{0FAEA582-0072-4901-B401-0965790FFBDF}" presName="bgRect" presStyleLbl="bgShp" presStyleIdx="1" presStyleCnt="6"/>
      <dgm:spPr/>
    </dgm:pt>
    <dgm:pt modelId="{E58F89EE-9622-4EB4-B7A7-10229C52447B}" type="pres">
      <dgm:prSet presAssocID="{0FAEA582-0072-4901-B401-0965790FFBDF}" presName="bgRectTx" presStyleLbl="bgShp" presStyleIdx="1" presStyleCnt="6">
        <dgm:presLayoutVars>
          <dgm:bulletEnabled val="1"/>
        </dgm:presLayoutVars>
      </dgm:prSet>
      <dgm:spPr/>
    </dgm:pt>
    <dgm:pt modelId="{5BCCC506-82EA-4813-BCA6-9275BE46C631}" type="pres">
      <dgm:prSet presAssocID="{0FAEA582-0072-4901-B401-0965790FFBDF}" presName="spComp" presStyleCnt="0"/>
      <dgm:spPr/>
    </dgm:pt>
    <dgm:pt modelId="{6524E385-9EDA-4BD1-BF9E-AB8EB3B3C892}" type="pres">
      <dgm:prSet presAssocID="{0FAEA582-0072-4901-B401-0965790FFBDF}" presName="vSp" presStyleCnt="0"/>
      <dgm:spPr/>
    </dgm:pt>
    <dgm:pt modelId="{AD1CCFF4-A05D-4981-AEC8-91617AA6A104}" type="pres">
      <dgm:prSet presAssocID="{6F764D7D-A4F6-4226-BAE8-06A00574CB9B}" presName="rectComp" presStyleCnt="0"/>
      <dgm:spPr/>
    </dgm:pt>
    <dgm:pt modelId="{5BF49189-8823-4260-B73B-B934D1493F5F}" type="pres">
      <dgm:prSet presAssocID="{6F764D7D-A4F6-4226-BAE8-06A00574CB9B}" presName="bgRect" presStyleLbl="bgShp" presStyleIdx="2" presStyleCnt="6"/>
      <dgm:spPr/>
    </dgm:pt>
    <dgm:pt modelId="{07A49DD3-9B9D-4564-AE26-5A8698EC2D1A}" type="pres">
      <dgm:prSet presAssocID="{6F764D7D-A4F6-4226-BAE8-06A00574CB9B}" presName="bgRectTx" presStyleLbl="bgShp" presStyleIdx="2" presStyleCnt="6">
        <dgm:presLayoutVars>
          <dgm:bulletEnabled val="1"/>
        </dgm:presLayoutVars>
      </dgm:prSet>
      <dgm:spPr/>
    </dgm:pt>
    <dgm:pt modelId="{E6D193EC-AD0A-40B9-8794-6CC3C9F5CB53}" type="pres">
      <dgm:prSet presAssocID="{6F764D7D-A4F6-4226-BAE8-06A00574CB9B}" presName="spComp" presStyleCnt="0"/>
      <dgm:spPr/>
    </dgm:pt>
    <dgm:pt modelId="{28DAA8C2-E27A-463F-870F-254F7F66B7FE}" type="pres">
      <dgm:prSet presAssocID="{6F764D7D-A4F6-4226-BAE8-06A00574CB9B}" presName="vSp" presStyleCnt="0"/>
      <dgm:spPr/>
    </dgm:pt>
    <dgm:pt modelId="{F6B14AF5-BB8B-427C-A782-B9E7FE9E3C04}" type="pres">
      <dgm:prSet presAssocID="{2091C213-8189-4456-ACF5-66B9347B9C23}" presName="rectComp" presStyleCnt="0"/>
      <dgm:spPr/>
    </dgm:pt>
    <dgm:pt modelId="{BB1E8561-8DC1-408C-87AF-B6C6DB29FE28}" type="pres">
      <dgm:prSet presAssocID="{2091C213-8189-4456-ACF5-66B9347B9C23}" presName="bgRect" presStyleLbl="bgShp" presStyleIdx="3" presStyleCnt="6"/>
      <dgm:spPr/>
    </dgm:pt>
    <dgm:pt modelId="{0B6A18A3-8E86-4334-A311-36B5D2FAD4FF}" type="pres">
      <dgm:prSet presAssocID="{2091C213-8189-4456-ACF5-66B9347B9C23}" presName="bgRectTx" presStyleLbl="bgShp" presStyleIdx="3" presStyleCnt="6">
        <dgm:presLayoutVars>
          <dgm:bulletEnabled val="1"/>
        </dgm:presLayoutVars>
      </dgm:prSet>
      <dgm:spPr/>
    </dgm:pt>
    <dgm:pt modelId="{D1001BEA-415B-4ED6-864E-E87253A7E4CB}" type="pres">
      <dgm:prSet presAssocID="{2091C213-8189-4456-ACF5-66B9347B9C23}" presName="spComp" presStyleCnt="0"/>
      <dgm:spPr/>
    </dgm:pt>
    <dgm:pt modelId="{E382B57E-087D-4121-9302-97461C8BE69B}" type="pres">
      <dgm:prSet presAssocID="{2091C213-8189-4456-ACF5-66B9347B9C23}" presName="vSp" presStyleCnt="0"/>
      <dgm:spPr/>
    </dgm:pt>
    <dgm:pt modelId="{2ED00ADA-2C44-4F60-BBD0-6423E5C6CDA5}" type="pres">
      <dgm:prSet presAssocID="{D30A53CB-F100-4064-BFC6-B5CF627DA224}" presName="rectComp" presStyleCnt="0"/>
      <dgm:spPr/>
    </dgm:pt>
    <dgm:pt modelId="{A96F6638-5F47-415B-A77B-70EB4E1BBB66}" type="pres">
      <dgm:prSet presAssocID="{D30A53CB-F100-4064-BFC6-B5CF627DA224}" presName="bgRect" presStyleLbl="bgShp" presStyleIdx="4" presStyleCnt="6"/>
      <dgm:spPr/>
    </dgm:pt>
    <dgm:pt modelId="{1CF5FD7D-9F18-4B57-89F3-06182B6F994C}" type="pres">
      <dgm:prSet presAssocID="{D30A53CB-F100-4064-BFC6-B5CF627DA224}" presName="bgRectTx" presStyleLbl="bgShp" presStyleIdx="4" presStyleCnt="6">
        <dgm:presLayoutVars>
          <dgm:bulletEnabled val="1"/>
        </dgm:presLayoutVars>
      </dgm:prSet>
      <dgm:spPr/>
    </dgm:pt>
    <dgm:pt modelId="{12A8D3D9-2AA8-471C-B756-00307CCECBDD}" type="pres">
      <dgm:prSet presAssocID="{D30A53CB-F100-4064-BFC6-B5CF627DA224}" presName="spComp" presStyleCnt="0"/>
      <dgm:spPr/>
    </dgm:pt>
    <dgm:pt modelId="{26292F06-E2C6-44C4-A92D-7C3558C7AA7E}" type="pres">
      <dgm:prSet presAssocID="{D30A53CB-F100-4064-BFC6-B5CF627DA224}" presName="vSp" presStyleCnt="0"/>
      <dgm:spPr/>
    </dgm:pt>
    <dgm:pt modelId="{92DB51DD-C1E2-4EFC-912D-380BA5BFFB49}" type="pres">
      <dgm:prSet presAssocID="{AC4E373C-C065-4EED-8553-7EA7637ED7EA}" presName="rectComp" presStyleCnt="0"/>
      <dgm:spPr/>
    </dgm:pt>
    <dgm:pt modelId="{0A0B95AA-5A5B-4DAA-BEE7-2AC579673B3D}" type="pres">
      <dgm:prSet presAssocID="{AC4E373C-C065-4EED-8553-7EA7637ED7EA}" presName="bgRect" presStyleLbl="bgShp" presStyleIdx="5" presStyleCnt="6"/>
      <dgm:spPr/>
    </dgm:pt>
    <dgm:pt modelId="{94B71BDB-5E58-4546-98BB-65ED2E00CCF4}" type="pres">
      <dgm:prSet presAssocID="{AC4E373C-C065-4EED-8553-7EA7637ED7EA}" presName="bgRectTx" presStyleLbl="bgShp" presStyleIdx="5" presStyleCnt="6">
        <dgm:presLayoutVars>
          <dgm:bulletEnabled val="1"/>
        </dgm:presLayoutVars>
      </dgm:prSet>
      <dgm:spPr/>
    </dgm:pt>
  </dgm:ptLst>
  <dgm:cxnLst>
    <dgm:cxn modelId="{C588FD01-2E68-4BCD-AE8F-2DFB95640751}" type="presOf" srcId="{AC4E373C-C065-4EED-8553-7EA7637ED7EA}" destId="{0A0B95AA-5A5B-4DAA-BEE7-2AC579673B3D}" srcOrd="0" destOrd="0" presId="urn:microsoft.com/office/officeart/2005/8/layout/hierarchy6"/>
    <dgm:cxn modelId="{0758D10C-427B-476F-846F-9D54ADCBFCAD}" srcId="{7E9A02E9-C60A-4F89-AFEB-A09EFFB6D785}" destId="{237DA548-04DB-4C8C-9FB8-9BDA753929AE}" srcOrd="0" destOrd="0" parTransId="{F92C130E-1D78-4976-9D13-76B1F0782854}" sibTransId="{4FBD5827-26FD-4B4D-8492-157AC0F56D02}"/>
    <dgm:cxn modelId="{80DFDD13-FE04-4819-8FAC-D8FA9013977D}" type="presOf" srcId="{DF69199B-29F9-401B-8E4C-DEBBCEEA6CFF}" destId="{C3374ED6-D4C2-48F3-A1E4-FF2685CE0608}" srcOrd="0" destOrd="0" presId="urn:microsoft.com/office/officeart/2005/8/layout/hierarchy6"/>
    <dgm:cxn modelId="{CA4A4714-1FFE-4162-AB45-D88FF8A89B79}" type="presOf" srcId="{66A26CF3-CD3C-451D-A514-D8CA56C44AB7}" destId="{15B8A1F4-A439-4267-B5C7-8291F8EFBEEA}" srcOrd="0" destOrd="0" presId="urn:microsoft.com/office/officeart/2005/8/layout/hierarchy6"/>
    <dgm:cxn modelId="{7BC39E1C-167F-441D-B19B-20BE6F5C2475}" type="presOf" srcId="{CC660211-1240-45B2-9EAF-80B0D3CBA135}" destId="{E5921780-28B3-4AC1-9CA5-1A6B8543E02F}" srcOrd="0" destOrd="0" presId="urn:microsoft.com/office/officeart/2005/8/layout/hierarchy6"/>
    <dgm:cxn modelId="{A301131E-9250-4AF7-A6BF-522107DE8033}" type="presOf" srcId="{D30A53CB-F100-4064-BFC6-B5CF627DA224}" destId="{A96F6638-5F47-415B-A77B-70EB4E1BBB66}" srcOrd="0" destOrd="0" presId="urn:microsoft.com/office/officeart/2005/8/layout/hierarchy6"/>
    <dgm:cxn modelId="{89AFF820-1869-41A4-88E4-09ADCB06FA16}" type="presOf" srcId="{D30A53CB-F100-4064-BFC6-B5CF627DA224}" destId="{1CF5FD7D-9F18-4B57-89F3-06182B6F994C}" srcOrd="1" destOrd="0" presId="urn:microsoft.com/office/officeart/2005/8/layout/hierarchy6"/>
    <dgm:cxn modelId="{B3FB9E24-FFDD-4988-9D57-E36C36DE0DD9}" type="presOf" srcId="{154C7496-86F9-4DB2-B241-27FD666F7979}" destId="{C1D9C8C0-B6BF-46B5-8C6E-399A626B907C}" srcOrd="0" destOrd="0" presId="urn:microsoft.com/office/officeart/2005/8/layout/hierarchy6"/>
    <dgm:cxn modelId="{77ED8E27-8213-410D-9D91-9AFBE468F272}" type="presOf" srcId="{8139309B-8958-4E34-8386-573633AFF57B}" destId="{B5A21635-6498-4315-B3F1-FF8A8BE1BE66}" srcOrd="1" destOrd="0" presId="urn:microsoft.com/office/officeart/2005/8/layout/hierarchy6"/>
    <dgm:cxn modelId="{81B04B2B-1DD7-4914-8DA5-A5088305DC9C}" type="presOf" srcId="{36D651B2-68E1-4DFC-9204-9912488BA672}" destId="{F5F7FD35-EA53-4063-B529-3E6E84896661}" srcOrd="0" destOrd="0" presId="urn:microsoft.com/office/officeart/2005/8/layout/hierarchy6"/>
    <dgm:cxn modelId="{AF19AA31-8012-4EEE-8FA6-72389D2F57BE}" type="presOf" srcId="{2091C213-8189-4456-ACF5-66B9347B9C23}" destId="{0B6A18A3-8E86-4334-A311-36B5D2FAD4FF}" srcOrd="1" destOrd="0" presId="urn:microsoft.com/office/officeart/2005/8/layout/hierarchy6"/>
    <dgm:cxn modelId="{0CC9FC33-52A7-4F87-9E38-7448646F2159}" srcId="{DF69199B-29F9-401B-8E4C-DEBBCEEA6CFF}" destId="{D1D0EEC4-ABBE-4096-8EDA-7F2B11F2E818}" srcOrd="0" destOrd="0" parTransId="{3F067D95-74F9-44FC-8225-31C8B2FB64C8}" sibTransId="{B4692390-9E56-438A-BD88-9470C729BCB3}"/>
    <dgm:cxn modelId="{00FA4A34-C3FA-44B6-8461-B600EFAD8902}" type="presOf" srcId="{65933D11-C60C-477B-A6E0-62968B1BDE58}" destId="{A93E9AE3-4064-4AFC-B633-76189BC9BDC5}" srcOrd="0" destOrd="0" presId="urn:microsoft.com/office/officeart/2005/8/layout/hierarchy6"/>
    <dgm:cxn modelId="{45179C36-6F9A-4D77-8E5D-AFD085709E4C}" srcId="{B407C501-F514-4AA9-A5C0-905E00F55AD7}" destId="{1B1636DC-F2C8-451A-96AC-1A0388A7BF70}" srcOrd="0" destOrd="0" parTransId="{B4010126-BF75-48D8-ABC7-D4B0FAAB1D6D}" sibTransId="{04B63AB1-FC9C-4E1C-AA4E-AC3B0162C790}"/>
    <dgm:cxn modelId="{0780B236-28CF-4A84-B26F-DF44D6045FE2}" type="presOf" srcId="{5A66F216-BF8C-481D-998B-A0DBC7632BB6}" destId="{AC1A8CAE-D17C-484B-BCD4-A224A3193F0D}" srcOrd="0" destOrd="0" presId="urn:microsoft.com/office/officeart/2005/8/layout/hierarchy6"/>
    <dgm:cxn modelId="{911EF836-CA1B-40C4-BADC-324224D4B1DD}" srcId="{65933D11-C60C-477B-A6E0-62968B1BDE58}" destId="{5A66F216-BF8C-481D-998B-A0DBC7632BB6}" srcOrd="0" destOrd="0" parTransId="{5E6A4EFF-B6BD-428F-9A75-561FFE4BFB38}" sibTransId="{858F5B93-8F75-4BCD-AAD7-064EE40E11E3}"/>
    <dgm:cxn modelId="{3F75A838-6F3C-459C-8B84-751C6A59602F}" srcId="{B407C501-F514-4AA9-A5C0-905E00F55AD7}" destId="{AF628222-858D-4D0A-99B7-D2211311D06C}" srcOrd="2" destOrd="0" parTransId="{36D651B2-68E1-4DFC-9204-9912488BA672}" sibTransId="{AA09C1B4-4B56-4954-8166-5C614C123059}"/>
    <dgm:cxn modelId="{8CF01A3E-23B5-4BBF-935B-2F22BE012063}" type="presOf" srcId="{5C248F69-141A-4F3F-97AC-D74112324167}" destId="{5F85E661-846D-4EC9-AC90-3D3D0C0F719D}" srcOrd="0" destOrd="0" presId="urn:microsoft.com/office/officeart/2005/8/layout/hierarchy6"/>
    <dgm:cxn modelId="{FDD37A3F-8E94-4AC4-9A32-4E21AE8A3C04}" type="presOf" srcId="{2389BDD8-6F1E-4F94-9C37-7A1F384079C5}" destId="{7D83FBCD-C0DA-4942-9044-18C9F77073AE}" srcOrd="0" destOrd="0" presId="urn:microsoft.com/office/officeart/2005/8/layout/hierarchy6"/>
    <dgm:cxn modelId="{A6D8EF40-4920-45C1-BE34-45D2C6047C04}" srcId="{66A26CF3-CD3C-451D-A514-D8CA56C44AB7}" destId="{B407C501-F514-4AA9-A5C0-905E00F55AD7}" srcOrd="0" destOrd="0" parTransId="{A92EDA23-449F-4E7D-89FF-1C3F7F489218}" sibTransId="{6848AAFE-8F93-4F24-904B-A6CD89E2AF6F}"/>
    <dgm:cxn modelId="{3865785B-86C6-4DAD-A9ED-000CA5FEF7B4}" type="presOf" srcId="{B73792D8-60EE-4983-9E74-68D2EEC5416E}" destId="{0F853A90-B808-412A-B0B2-4E6ADB1A6408}" srcOrd="0" destOrd="0" presId="urn:microsoft.com/office/officeart/2005/8/layout/hierarchy6"/>
    <dgm:cxn modelId="{1483F55D-1EB0-4E6F-A6A7-00D3A323981C}" srcId="{66A26CF3-CD3C-451D-A514-D8CA56C44AB7}" destId="{8139309B-8958-4E34-8386-573633AFF57B}" srcOrd="1" destOrd="0" parTransId="{16753E46-53CE-4185-B0F8-BED7C31FC818}" sibTransId="{D9C0C5FE-1462-44A1-8B87-CB91D080736B}"/>
    <dgm:cxn modelId="{0EFA715E-D697-4435-A2C6-92C0AC0CF74D}" type="presOf" srcId="{39735A87-FEC2-4546-AFB1-99C942C2DBA9}" destId="{CA0F69C2-CC04-47FE-953D-787F85E050AA}" srcOrd="0" destOrd="0" presId="urn:microsoft.com/office/officeart/2005/8/layout/hierarchy6"/>
    <dgm:cxn modelId="{C4D1CA41-EC89-45FA-A685-9F73FA0B80E9}" type="presOf" srcId="{8736B0CE-DE5F-4666-971E-D70B0D5B5BFE}" destId="{F8A0021A-EFF9-444B-B86B-C2E555EB2506}" srcOrd="0" destOrd="0" presId="urn:microsoft.com/office/officeart/2005/8/layout/hierarchy6"/>
    <dgm:cxn modelId="{801D8764-32AA-414E-AB1E-E493D3281872}" type="presOf" srcId="{2091C213-8189-4456-ACF5-66B9347B9C23}" destId="{BB1E8561-8DC1-408C-87AF-B6C6DB29FE28}" srcOrd="0" destOrd="0" presId="urn:microsoft.com/office/officeart/2005/8/layout/hierarchy6"/>
    <dgm:cxn modelId="{DB45D864-0F2E-4330-A5F7-A81A58B46395}" type="presOf" srcId="{F92C130E-1D78-4976-9D13-76B1F0782854}" destId="{F9EB7D41-04E6-4A08-AFBE-0F964F391D04}" srcOrd="0" destOrd="0" presId="urn:microsoft.com/office/officeart/2005/8/layout/hierarchy6"/>
    <dgm:cxn modelId="{92507865-1600-4785-986D-30B747F58695}" type="presOf" srcId="{43076370-FDB3-41D6-9B2C-8AD1348BC3E0}" destId="{2E6E7FE7-215A-41A8-852C-613FCFE72B0E}" srcOrd="0" destOrd="0" presId="urn:microsoft.com/office/officeart/2005/8/layout/hierarchy6"/>
    <dgm:cxn modelId="{31000467-0656-4770-A2B3-EF9A56A46E77}" srcId="{A06A250C-31B2-4518-BF06-11F93399169C}" destId="{FBE111EB-B43C-4AF5-A226-484D40F98B0A}" srcOrd="0" destOrd="0" parTransId="{B73792D8-60EE-4983-9E74-68D2EEC5416E}" sibTransId="{A766939C-2A1B-42DD-8AA8-AFD1A74A35B5}"/>
    <dgm:cxn modelId="{C218564C-3C86-4B39-8CA0-458815170045}" type="presOf" srcId="{4E921E4E-327C-4FE5-8B20-FB1CC1C5E023}" destId="{13CE1857-3946-424E-B7D9-FCDC52D206F3}" srcOrd="0" destOrd="0" presId="urn:microsoft.com/office/officeart/2005/8/layout/hierarchy6"/>
    <dgm:cxn modelId="{47D2896C-D38A-419B-B0FA-97BBA7E8451B}" type="presOf" srcId="{3F067D95-74F9-44FC-8225-31C8B2FB64C8}" destId="{F377201C-5680-4748-BB31-3B3CDCA43BA6}" srcOrd="0" destOrd="0" presId="urn:microsoft.com/office/officeart/2005/8/layout/hierarchy6"/>
    <dgm:cxn modelId="{33A3384F-6E3E-4BF6-81CC-7D3C096AE58E}" srcId="{CC660211-1240-45B2-9EAF-80B0D3CBA135}" destId="{C83DF79D-4472-4B5E-A4D0-A8D0A185BDC0}" srcOrd="0" destOrd="0" parTransId="{43076370-FDB3-41D6-9B2C-8AD1348BC3E0}" sibTransId="{AFB2B24A-880D-4FF6-B5BE-D0061F5DE0B5}"/>
    <dgm:cxn modelId="{1D81DA4F-8083-4604-B3A4-CACFF016FA72}" type="presOf" srcId="{6D1EB361-9E96-449E-8454-C0B3B8034C31}" destId="{72889F7C-6AE0-427C-83A5-F6EE7866F0B1}" srcOrd="0" destOrd="0" presId="urn:microsoft.com/office/officeart/2005/8/layout/hierarchy6"/>
    <dgm:cxn modelId="{8C9F1750-1E26-4A93-A361-875DDD13B20F}" type="presOf" srcId="{A06A250C-31B2-4518-BF06-11F93399169C}" destId="{1D470EC1-9EA4-475E-BF51-3233E53D861E}" srcOrd="0" destOrd="0" presId="urn:microsoft.com/office/officeart/2005/8/layout/hierarchy6"/>
    <dgm:cxn modelId="{2FC0A850-FDAC-4E2C-99FF-C73230ADEE9E}" type="presOf" srcId="{0FAEA582-0072-4901-B401-0965790FFBDF}" destId="{E58F89EE-9622-4EB4-B7A7-10229C52447B}" srcOrd="1" destOrd="0" presId="urn:microsoft.com/office/officeart/2005/8/layout/hierarchy6"/>
    <dgm:cxn modelId="{A320B372-D915-40F5-8027-50776113778F}" srcId="{65933D11-C60C-477B-A6E0-62968B1BDE58}" destId="{E9BB44C4-2FCF-4F13-839B-89B7AE7E7723}" srcOrd="1" destOrd="0" parTransId="{047F10A6-EEE9-4ECB-ADBE-788148D70252}" sibTransId="{FD39F814-C40B-4FCA-949D-255E34A5034C}"/>
    <dgm:cxn modelId="{BBB2BA75-1326-42FA-9717-5E3E4785ABB0}" type="presOf" srcId="{237DA548-04DB-4C8C-9FB8-9BDA753929AE}" destId="{D961184B-05C2-42FD-9A50-6AB4C2E35D6C}" srcOrd="0" destOrd="0" presId="urn:microsoft.com/office/officeart/2005/8/layout/hierarchy6"/>
    <dgm:cxn modelId="{55F37657-0932-459E-A749-FBADD5F27E84}" srcId="{AF628222-858D-4D0A-99B7-D2211311D06C}" destId="{154C7496-86F9-4DB2-B241-27FD666F7979}" srcOrd="0" destOrd="0" parTransId="{5C248F69-141A-4F3F-97AC-D74112324167}" sibTransId="{9BC8706A-484A-430F-95AD-0B7C468CFF94}"/>
    <dgm:cxn modelId="{9887CA7C-3C68-4CE5-BF8F-08E6351632A3}" type="presOf" srcId="{0590CE04-7632-4D3B-81CB-FEF0E0342405}" destId="{08C7DB82-FDE2-4926-B965-A4C3E0C2E1C0}" srcOrd="0" destOrd="0" presId="urn:microsoft.com/office/officeart/2005/8/layout/hierarchy6"/>
    <dgm:cxn modelId="{46947C7D-087C-4CE6-92C9-4A657C199063}" srcId="{D1D0EEC4-ABBE-4096-8EDA-7F2B11F2E818}" destId="{7E9A02E9-C60A-4F89-AFEB-A09EFFB6D785}" srcOrd="0" destOrd="0" parTransId="{0B3166C2-6DDD-474D-BE2C-7434436E9259}" sibTransId="{ECAFDB7C-18E0-4FCC-B3EE-E5B025B2694A}"/>
    <dgm:cxn modelId="{1300CB88-58C8-4EF6-AD5E-76934C3E448B}" type="presOf" srcId="{C83DF79D-4472-4B5E-A4D0-A8D0A185BDC0}" destId="{9234ED45-4246-4ABE-B766-DFA48E5B5D43}" srcOrd="0" destOrd="0" presId="urn:microsoft.com/office/officeart/2005/8/layout/hierarchy6"/>
    <dgm:cxn modelId="{5F88978C-BAB6-4D5E-9AFB-EFF4DAB76DE3}" srcId="{81705474-F0AA-4E96-AFEF-3353CFF94E2E}" destId="{65933D11-C60C-477B-A6E0-62968B1BDE58}" srcOrd="0" destOrd="0" parTransId="{5C8BF4F9-FE12-4B1D-A2FD-771ABDEA856E}" sibTransId="{9DE50CA3-81BF-41BF-8A35-4F4CC2880F43}"/>
    <dgm:cxn modelId="{6027218D-65B4-4AC7-997D-FE10E4A5F808}" type="presOf" srcId="{6F764D7D-A4F6-4226-BAE8-06A00574CB9B}" destId="{5BF49189-8823-4260-B73B-B934D1493F5F}" srcOrd="0" destOrd="0" presId="urn:microsoft.com/office/officeart/2005/8/layout/hierarchy6"/>
    <dgm:cxn modelId="{8215008E-0BBA-4D56-986E-560DF2C474A9}" type="presOf" srcId="{6F764D7D-A4F6-4226-BAE8-06A00574CB9B}" destId="{07A49DD3-9B9D-4564-AE26-5A8698EC2D1A}" srcOrd="1" destOrd="0" presId="urn:microsoft.com/office/officeart/2005/8/layout/hierarchy6"/>
    <dgm:cxn modelId="{6047308E-31B9-4DD9-92E5-79669766432E}" type="presOf" srcId="{0B3166C2-6DDD-474D-BE2C-7434436E9259}" destId="{72529792-702A-4676-AFD3-4B43D5100B4A}" srcOrd="0" destOrd="0" presId="urn:microsoft.com/office/officeart/2005/8/layout/hierarchy6"/>
    <dgm:cxn modelId="{D07D1290-91DB-4330-9ACF-0ADD37663027}" type="presOf" srcId="{1B1636DC-F2C8-451A-96AC-1A0388A7BF70}" destId="{B5D7E3A5-DE40-4286-816F-DABBFED38E87}" srcOrd="0" destOrd="0" presId="urn:microsoft.com/office/officeart/2005/8/layout/hierarchy6"/>
    <dgm:cxn modelId="{C3CC0E91-8DA6-42FC-957B-44D637EC2403}" type="presOf" srcId="{8139309B-8958-4E34-8386-573633AFF57B}" destId="{7A654CB2-C77B-4B57-8CA7-9D0C525FD9BE}" srcOrd="0" destOrd="0" presId="urn:microsoft.com/office/officeart/2005/8/layout/hierarchy6"/>
    <dgm:cxn modelId="{2AB4F592-9B14-45F1-B897-ED48F7F0A6DC}" srcId="{1B1636DC-F2C8-451A-96AC-1A0388A7BF70}" destId="{A06A250C-31B2-4518-BF06-11F93399169C}" srcOrd="0" destOrd="0" parTransId="{795EB213-CA2C-492F-B929-C9C4DACE4C1F}" sibTransId="{47394671-1BE0-472C-AA4E-184D59457D35}"/>
    <dgm:cxn modelId="{154A3B95-3F20-4419-BC33-4658EC3B22E0}" type="presOf" srcId="{8AB74975-C278-45CB-BBFD-E734ABE2A893}" destId="{0CDB860B-1FBA-49CE-BC85-B093A88E2835}" srcOrd="0" destOrd="0" presId="urn:microsoft.com/office/officeart/2005/8/layout/hierarchy6"/>
    <dgm:cxn modelId="{DAEF089B-764E-4AAF-BB08-FD3ADDB2132E}" srcId="{B407C501-F514-4AA9-A5C0-905E00F55AD7}" destId="{DF69199B-29F9-401B-8E4C-DEBBCEEA6CFF}" srcOrd="1" destOrd="0" parTransId="{2389BDD8-6F1E-4F94-9C37-7A1F384079C5}" sibTransId="{5014A66D-B193-4B5B-85E0-E1FA5C2C7324}"/>
    <dgm:cxn modelId="{0C39AC9F-1F33-49F4-AF10-345B0D7239F1}" type="presOf" srcId="{37BE1D80-94A4-48C4-90A5-B09DF44ACAA1}" destId="{3FEC1FF7-86DB-4EED-8E13-D21577AAF4B7}" srcOrd="0" destOrd="0" presId="urn:microsoft.com/office/officeart/2005/8/layout/hierarchy6"/>
    <dgm:cxn modelId="{02854AAA-27BA-4229-B0DF-7CCA187914CB}" type="presOf" srcId="{AF628222-858D-4D0A-99B7-D2211311D06C}" destId="{865B7AE9-F946-48D0-88D7-34AF7EDAF7F1}" srcOrd="0" destOrd="0" presId="urn:microsoft.com/office/officeart/2005/8/layout/hierarchy6"/>
    <dgm:cxn modelId="{C01407B1-A0CD-4829-9389-0C9400AAA58C}" type="presOf" srcId="{5C368209-058B-4D24-A955-7C51C9806C52}" destId="{797E9E16-4626-4E7A-B49C-A40363DB0F8C}" srcOrd="0" destOrd="0" presId="urn:microsoft.com/office/officeart/2005/8/layout/hierarchy6"/>
    <dgm:cxn modelId="{12243BB2-C857-461D-8A9E-FB9917867F20}" type="presOf" srcId="{006DABB7-891E-491A-9EF4-3702E9658C5B}" destId="{EFA1A324-7AA5-4619-AB5D-A8D16A136D9A}" srcOrd="0" destOrd="0" presId="urn:microsoft.com/office/officeart/2005/8/layout/hierarchy6"/>
    <dgm:cxn modelId="{D3EE28B3-BCA0-4C84-B0CB-12C80E3E2B3D}" srcId="{66A26CF3-CD3C-451D-A514-D8CA56C44AB7}" destId="{6F764D7D-A4F6-4226-BAE8-06A00574CB9B}" srcOrd="3" destOrd="0" parTransId="{DBFF27F0-9209-4866-8D10-DD90F0E9B397}" sibTransId="{6D9C80E8-DFFB-486D-BFC2-82DE91D6B1E3}"/>
    <dgm:cxn modelId="{6B1B48B3-1E06-40B9-9542-C1D934782CD4}" srcId="{66A26CF3-CD3C-451D-A514-D8CA56C44AB7}" destId="{AC4E373C-C065-4EED-8553-7EA7637ED7EA}" srcOrd="6" destOrd="0" parTransId="{0C681618-3403-4948-A005-A31F01CF33AF}" sibTransId="{1F998F53-7C3A-4505-B92B-BB7A300580B3}"/>
    <dgm:cxn modelId="{8F8CE7B6-2BD8-4046-890E-87CCFE392FD7}" type="presOf" srcId="{795EB213-CA2C-492F-B929-C9C4DACE4C1F}" destId="{F67DCD3F-5DD7-4015-99BC-FFB1C250B6C1}" srcOrd="0" destOrd="0" presId="urn:microsoft.com/office/officeart/2005/8/layout/hierarchy6"/>
    <dgm:cxn modelId="{D4C0D9B7-9BB8-4258-966F-691108C32F80}" type="presOf" srcId="{047F10A6-EEE9-4ECB-ADBE-788148D70252}" destId="{EC391CE0-4DE0-439A-9B2F-4325B96C1BFF}" srcOrd="0" destOrd="0" presId="urn:microsoft.com/office/officeart/2005/8/layout/hierarchy6"/>
    <dgm:cxn modelId="{636848B9-CE49-4A1C-AFB9-FB7296520EB8}" srcId="{154C7496-86F9-4DB2-B241-27FD666F7979}" destId="{CC660211-1240-45B2-9EAF-80B0D3CBA135}" srcOrd="1" destOrd="0" parTransId="{0590CE04-7632-4D3B-81CB-FEF0E0342405}" sibTransId="{51508EF5-D854-4C01-853B-BC3BB07233DF}"/>
    <dgm:cxn modelId="{31CB65BF-7A3D-420D-AA51-E9A9C59962CA}" type="presOf" srcId="{B407C501-F514-4AA9-A5C0-905E00F55AD7}" destId="{11A880AD-7F30-4967-8FB1-C883B8F30062}" srcOrd="0" destOrd="0" presId="urn:microsoft.com/office/officeart/2005/8/layout/hierarchy6"/>
    <dgm:cxn modelId="{CAA8E5C8-2DA7-483E-949B-B2F700BED101}" type="presOf" srcId="{E9BB44C4-2FCF-4F13-839B-89B7AE7E7723}" destId="{E74EA5BA-0927-4B43-B1F9-E5A511B07CEC}" srcOrd="0" destOrd="0" presId="urn:microsoft.com/office/officeart/2005/8/layout/hierarchy6"/>
    <dgm:cxn modelId="{475308C9-834E-477B-A7AA-06BA4B2ED069}" srcId="{FBE111EB-B43C-4AF5-A226-484D40F98B0A}" destId="{5C368209-058B-4D24-A955-7C51C9806C52}" srcOrd="0" destOrd="0" parTransId="{37BE1D80-94A4-48C4-90A5-B09DF44ACAA1}" sibTransId="{50DB71FF-6829-4067-AD64-198EBB779B08}"/>
    <dgm:cxn modelId="{D04113CB-2DC4-4D5F-8C9E-C26C8285A138}" type="presOf" srcId="{5E6A4EFF-B6BD-428F-9A75-561FFE4BFB38}" destId="{466A19FC-218A-4A3B-B288-A0F28218ADE6}" srcOrd="0" destOrd="0" presId="urn:microsoft.com/office/officeart/2005/8/layout/hierarchy6"/>
    <dgm:cxn modelId="{E42327CC-3239-42EB-B20D-7F93A5AD9BA9}" type="presOf" srcId="{D1D0EEC4-ABBE-4096-8EDA-7F2B11F2E818}" destId="{481A551E-435D-4443-A044-9EE3652FD89D}" srcOrd="0" destOrd="0" presId="urn:microsoft.com/office/officeart/2005/8/layout/hierarchy6"/>
    <dgm:cxn modelId="{76AE93CF-5CB9-44B3-B594-77396D73D6F5}" type="presOf" srcId="{5C8BF4F9-FE12-4B1D-A2FD-771ABDEA856E}" destId="{23A0ABDD-E082-4B8E-AA5F-97D0F82EC2BD}" srcOrd="0" destOrd="0" presId="urn:microsoft.com/office/officeart/2005/8/layout/hierarchy6"/>
    <dgm:cxn modelId="{958360D2-6015-47FD-983C-66F275D58C35}" type="presOf" srcId="{81705474-F0AA-4E96-AFEF-3353CFF94E2E}" destId="{54F37107-A30F-40B9-9820-F296A7C701FF}" srcOrd="0" destOrd="0" presId="urn:microsoft.com/office/officeart/2005/8/layout/hierarchy6"/>
    <dgm:cxn modelId="{6F434ED2-F2E2-47AB-8DFD-5A9388CD3061}" srcId="{237DA548-04DB-4C8C-9FB8-9BDA753929AE}" destId="{39735A87-FEC2-4546-AFB1-99C942C2DBA9}" srcOrd="0" destOrd="0" parTransId="{006DABB7-891E-491A-9EF4-3702E9658C5B}" sibTransId="{15C03BE8-25E5-4BC2-8309-0113E70E12F7}"/>
    <dgm:cxn modelId="{F90570D3-AF63-47A6-AF75-E7418C84EA1F}" type="presOf" srcId="{E9C10810-DC4E-4478-97E8-EDB5DF8F1970}" destId="{E3F4FC01-20A1-403B-A79D-976A9652EF4E}" srcOrd="0" destOrd="0" presId="urn:microsoft.com/office/officeart/2005/8/layout/hierarchy6"/>
    <dgm:cxn modelId="{843F90D3-0B6E-4981-8441-57D50475E8FC}" srcId="{66A26CF3-CD3C-451D-A514-D8CA56C44AB7}" destId="{0FAEA582-0072-4901-B401-0965790FFBDF}" srcOrd="2" destOrd="0" parTransId="{C78763FB-47A1-4E90-9FD4-CC1F658E9DC8}" sibTransId="{C383389F-C9E6-4303-964E-BD01C7D4CF4C}"/>
    <dgm:cxn modelId="{E1F8B4D5-FF7E-45BB-96D2-F1C050D6C932}" type="presOf" srcId="{7E9A02E9-C60A-4F89-AFEB-A09EFFB6D785}" destId="{A172F9A1-9C59-4952-8072-24AE1ADEE8BD}" srcOrd="0" destOrd="0" presId="urn:microsoft.com/office/officeart/2005/8/layout/hierarchy6"/>
    <dgm:cxn modelId="{A8E1FADA-E187-40EA-BCD1-29230F52B627}" srcId="{66A26CF3-CD3C-451D-A514-D8CA56C44AB7}" destId="{D30A53CB-F100-4064-BFC6-B5CF627DA224}" srcOrd="5" destOrd="0" parTransId="{54942E13-68FF-4C84-BA97-62CC0A198BBD}" sibTransId="{04CCD27F-9432-4442-8918-397EF0F4DA06}"/>
    <dgm:cxn modelId="{1D3A13EB-1C1D-4892-AC79-56729BE04F47}" srcId="{154C7496-86F9-4DB2-B241-27FD666F7979}" destId="{81705474-F0AA-4E96-AFEF-3353CFF94E2E}" srcOrd="0" destOrd="0" parTransId="{4E921E4E-327C-4FE5-8B20-FB1CC1C5E023}" sibTransId="{F34B9262-ACBC-4D5E-845C-D1C5DB2E7563}"/>
    <dgm:cxn modelId="{C111FBEB-A6D8-42E0-A7C7-CEAF67C6DAB8}" srcId="{66A26CF3-CD3C-451D-A514-D8CA56C44AB7}" destId="{2091C213-8189-4456-ACF5-66B9347B9C23}" srcOrd="4" destOrd="0" parTransId="{C77B32C6-2D4E-4D88-957B-C2558416E9A7}" sibTransId="{BB1D5389-3219-4A61-B553-376C9523CFBB}"/>
    <dgm:cxn modelId="{1F6F0DEE-F024-4764-B19E-65823ED472A1}" type="presOf" srcId="{0FAEA582-0072-4901-B401-0965790FFBDF}" destId="{21BE7247-362B-435B-8985-4E10B7C22A76}" srcOrd="0" destOrd="0" presId="urn:microsoft.com/office/officeart/2005/8/layout/hierarchy6"/>
    <dgm:cxn modelId="{5363E5F1-406B-46E1-A6B7-FA3400EE2560}" srcId="{FBE111EB-B43C-4AF5-A226-484D40F98B0A}" destId="{8736B0CE-DE5F-4666-971E-D70B0D5B5BFE}" srcOrd="1" destOrd="0" parTransId="{8AB74975-C278-45CB-BBFD-E734ABE2A893}" sibTransId="{3A77908D-C324-40B2-9267-470010E6B201}"/>
    <dgm:cxn modelId="{B24BAEF3-B0A4-404B-99B3-B971758851E0}" srcId="{5C368209-058B-4D24-A955-7C51C9806C52}" destId="{E9C10810-DC4E-4478-97E8-EDB5DF8F1970}" srcOrd="0" destOrd="0" parTransId="{6D1EB361-9E96-449E-8454-C0B3B8034C31}" sibTransId="{318AE064-AAEA-41C3-930E-FDA1E09ED340}"/>
    <dgm:cxn modelId="{D18D0DFB-6E7D-4406-8C4B-88525557852F}" type="presOf" srcId="{B4010126-BF75-48D8-ABC7-D4B0FAAB1D6D}" destId="{ACA03F54-CDF6-43D3-BC0E-B57B9CE251DC}" srcOrd="0" destOrd="0" presId="urn:microsoft.com/office/officeart/2005/8/layout/hierarchy6"/>
    <dgm:cxn modelId="{67B7F6FB-95FD-4E9B-954B-A1B16DA16F1E}" type="presOf" srcId="{AC4E373C-C065-4EED-8553-7EA7637ED7EA}" destId="{94B71BDB-5E58-4546-98BB-65ED2E00CCF4}" srcOrd="1" destOrd="0" presId="urn:microsoft.com/office/officeart/2005/8/layout/hierarchy6"/>
    <dgm:cxn modelId="{84C72BFD-0F99-46E6-852C-8236FA250B2B}" type="presOf" srcId="{FBE111EB-B43C-4AF5-A226-484D40F98B0A}" destId="{023B9693-E6B0-4BAD-92FE-5EA6F3CFE3B1}" srcOrd="0" destOrd="0" presId="urn:microsoft.com/office/officeart/2005/8/layout/hierarchy6"/>
    <dgm:cxn modelId="{F89829ED-81CD-45ED-A6F0-AC986F6DB6E6}" type="presParOf" srcId="{15B8A1F4-A439-4267-B5C7-8291F8EFBEEA}" destId="{7F6D7367-2AE5-4A04-9587-BB7E8CE34A66}" srcOrd="0" destOrd="0" presId="urn:microsoft.com/office/officeart/2005/8/layout/hierarchy6"/>
    <dgm:cxn modelId="{70837694-EA8F-465C-A39A-423D1F3F7C4B}" type="presParOf" srcId="{7F6D7367-2AE5-4A04-9587-BB7E8CE34A66}" destId="{36EB8B75-DC38-4214-BC9D-F4C8E20A44E6}" srcOrd="0" destOrd="0" presId="urn:microsoft.com/office/officeart/2005/8/layout/hierarchy6"/>
    <dgm:cxn modelId="{36FAF57E-EF11-4756-9BD6-575D024E819C}" type="presParOf" srcId="{7F6D7367-2AE5-4A04-9587-BB7E8CE34A66}" destId="{C6DCDD9A-260A-455D-82F8-1CCC85DB1808}" srcOrd="1" destOrd="0" presId="urn:microsoft.com/office/officeart/2005/8/layout/hierarchy6"/>
    <dgm:cxn modelId="{573CD997-3175-4785-9DC7-A9EC67A67E26}" type="presParOf" srcId="{C6DCDD9A-260A-455D-82F8-1CCC85DB1808}" destId="{DDA1B113-6FD1-4233-8CC8-F02AEA2F7DC9}" srcOrd="0" destOrd="0" presId="urn:microsoft.com/office/officeart/2005/8/layout/hierarchy6"/>
    <dgm:cxn modelId="{BB6C995D-C3AC-4561-9B3E-B3AFA13D18DD}" type="presParOf" srcId="{DDA1B113-6FD1-4233-8CC8-F02AEA2F7DC9}" destId="{11A880AD-7F30-4967-8FB1-C883B8F30062}" srcOrd="0" destOrd="0" presId="urn:microsoft.com/office/officeart/2005/8/layout/hierarchy6"/>
    <dgm:cxn modelId="{3851E4B3-8F03-4C5F-9232-9558C9484C09}" type="presParOf" srcId="{DDA1B113-6FD1-4233-8CC8-F02AEA2F7DC9}" destId="{138C4B89-6E99-4B31-9CE7-D142BF7CC3E8}" srcOrd="1" destOrd="0" presId="urn:microsoft.com/office/officeart/2005/8/layout/hierarchy6"/>
    <dgm:cxn modelId="{3F06E00D-E9E3-4B1B-A9D4-31971459F292}" type="presParOf" srcId="{138C4B89-6E99-4B31-9CE7-D142BF7CC3E8}" destId="{ACA03F54-CDF6-43D3-BC0E-B57B9CE251DC}" srcOrd="0" destOrd="0" presId="urn:microsoft.com/office/officeart/2005/8/layout/hierarchy6"/>
    <dgm:cxn modelId="{6A314392-237F-4DA1-8C43-FF8E513F5A09}" type="presParOf" srcId="{138C4B89-6E99-4B31-9CE7-D142BF7CC3E8}" destId="{AFCD79B4-0FED-4721-A6A0-92486DF11ACE}" srcOrd="1" destOrd="0" presId="urn:microsoft.com/office/officeart/2005/8/layout/hierarchy6"/>
    <dgm:cxn modelId="{70CC62AF-E772-4C46-8FDB-7C0F9CC19B17}" type="presParOf" srcId="{AFCD79B4-0FED-4721-A6A0-92486DF11ACE}" destId="{B5D7E3A5-DE40-4286-816F-DABBFED38E87}" srcOrd="0" destOrd="0" presId="urn:microsoft.com/office/officeart/2005/8/layout/hierarchy6"/>
    <dgm:cxn modelId="{E1BB3FFA-81F6-4356-AC8C-8982CEB88850}" type="presParOf" srcId="{AFCD79B4-0FED-4721-A6A0-92486DF11ACE}" destId="{9F36B8C1-74D2-4CDF-851B-B3C01A69022F}" srcOrd="1" destOrd="0" presId="urn:microsoft.com/office/officeart/2005/8/layout/hierarchy6"/>
    <dgm:cxn modelId="{D262A1A8-EDEC-4720-A2CB-2793F11B4B3D}" type="presParOf" srcId="{9F36B8C1-74D2-4CDF-851B-B3C01A69022F}" destId="{F67DCD3F-5DD7-4015-99BC-FFB1C250B6C1}" srcOrd="0" destOrd="0" presId="urn:microsoft.com/office/officeart/2005/8/layout/hierarchy6"/>
    <dgm:cxn modelId="{0658E0F1-64E1-4EF0-A9F4-EF14161BE579}" type="presParOf" srcId="{9F36B8C1-74D2-4CDF-851B-B3C01A69022F}" destId="{53785279-D7BB-4B72-AD73-09D423D27452}" srcOrd="1" destOrd="0" presId="urn:microsoft.com/office/officeart/2005/8/layout/hierarchy6"/>
    <dgm:cxn modelId="{0B36B523-C82C-40D0-845B-A6574ADBE26B}" type="presParOf" srcId="{53785279-D7BB-4B72-AD73-09D423D27452}" destId="{1D470EC1-9EA4-475E-BF51-3233E53D861E}" srcOrd="0" destOrd="0" presId="urn:microsoft.com/office/officeart/2005/8/layout/hierarchy6"/>
    <dgm:cxn modelId="{21D27CC0-9B5A-4F9B-9641-1BEE81A4F40A}" type="presParOf" srcId="{53785279-D7BB-4B72-AD73-09D423D27452}" destId="{985F306F-F6DD-4B59-A168-7E983A562872}" srcOrd="1" destOrd="0" presId="urn:microsoft.com/office/officeart/2005/8/layout/hierarchy6"/>
    <dgm:cxn modelId="{92272D34-8623-4623-8208-376443007E13}" type="presParOf" srcId="{985F306F-F6DD-4B59-A168-7E983A562872}" destId="{0F853A90-B808-412A-B0B2-4E6ADB1A6408}" srcOrd="0" destOrd="0" presId="urn:microsoft.com/office/officeart/2005/8/layout/hierarchy6"/>
    <dgm:cxn modelId="{600204AF-D351-447E-A6FD-939BA401BA4B}" type="presParOf" srcId="{985F306F-F6DD-4B59-A168-7E983A562872}" destId="{F3400772-96C1-4520-A365-520DD5F57360}" srcOrd="1" destOrd="0" presId="urn:microsoft.com/office/officeart/2005/8/layout/hierarchy6"/>
    <dgm:cxn modelId="{056B7C40-E03D-456C-8DF7-6E5A5E0FC294}" type="presParOf" srcId="{F3400772-96C1-4520-A365-520DD5F57360}" destId="{023B9693-E6B0-4BAD-92FE-5EA6F3CFE3B1}" srcOrd="0" destOrd="0" presId="urn:microsoft.com/office/officeart/2005/8/layout/hierarchy6"/>
    <dgm:cxn modelId="{666AC2C1-CFC7-4532-A5F5-FF34CF5F7D20}" type="presParOf" srcId="{F3400772-96C1-4520-A365-520DD5F57360}" destId="{B7D74A7F-BE1B-408C-A0AE-DBE52AC01AC0}" srcOrd="1" destOrd="0" presId="urn:microsoft.com/office/officeart/2005/8/layout/hierarchy6"/>
    <dgm:cxn modelId="{02791913-1EB5-46C0-A342-183DFA749D76}" type="presParOf" srcId="{B7D74A7F-BE1B-408C-A0AE-DBE52AC01AC0}" destId="{3FEC1FF7-86DB-4EED-8E13-D21577AAF4B7}" srcOrd="0" destOrd="0" presId="urn:microsoft.com/office/officeart/2005/8/layout/hierarchy6"/>
    <dgm:cxn modelId="{C1AC924E-1123-413B-B579-4145141BF5CC}" type="presParOf" srcId="{B7D74A7F-BE1B-408C-A0AE-DBE52AC01AC0}" destId="{9DDBF8CA-62B8-4C65-AD27-9E229BFAFD23}" srcOrd="1" destOrd="0" presId="urn:microsoft.com/office/officeart/2005/8/layout/hierarchy6"/>
    <dgm:cxn modelId="{8B437084-7740-4237-BA53-B7E5B5764C7C}" type="presParOf" srcId="{9DDBF8CA-62B8-4C65-AD27-9E229BFAFD23}" destId="{797E9E16-4626-4E7A-B49C-A40363DB0F8C}" srcOrd="0" destOrd="0" presId="urn:microsoft.com/office/officeart/2005/8/layout/hierarchy6"/>
    <dgm:cxn modelId="{4A422710-A7B7-4CC1-8761-CF2D65920507}" type="presParOf" srcId="{9DDBF8CA-62B8-4C65-AD27-9E229BFAFD23}" destId="{2F1EAE52-3068-4237-A46F-4762736383F3}" srcOrd="1" destOrd="0" presId="urn:microsoft.com/office/officeart/2005/8/layout/hierarchy6"/>
    <dgm:cxn modelId="{486B419C-83F8-4E70-8255-E084AC5BA8DE}" type="presParOf" srcId="{2F1EAE52-3068-4237-A46F-4762736383F3}" destId="{72889F7C-6AE0-427C-83A5-F6EE7866F0B1}" srcOrd="0" destOrd="0" presId="urn:microsoft.com/office/officeart/2005/8/layout/hierarchy6"/>
    <dgm:cxn modelId="{B7F8AC3A-DBDC-4B63-AFEB-E517D392F20A}" type="presParOf" srcId="{2F1EAE52-3068-4237-A46F-4762736383F3}" destId="{36A4AC9A-86F8-40CB-8998-1CD543DCA240}" srcOrd="1" destOrd="0" presId="urn:microsoft.com/office/officeart/2005/8/layout/hierarchy6"/>
    <dgm:cxn modelId="{7D58401D-5256-45F4-B57C-D69859FB31E2}" type="presParOf" srcId="{36A4AC9A-86F8-40CB-8998-1CD543DCA240}" destId="{E3F4FC01-20A1-403B-A79D-976A9652EF4E}" srcOrd="0" destOrd="0" presId="urn:microsoft.com/office/officeart/2005/8/layout/hierarchy6"/>
    <dgm:cxn modelId="{0264F63B-2440-4F93-BC44-C07D25E5B321}" type="presParOf" srcId="{36A4AC9A-86F8-40CB-8998-1CD543DCA240}" destId="{DCC0A521-4AEE-487B-91DD-436FBF82762A}" srcOrd="1" destOrd="0" presId="urn:microsoft.com/office/officeart/2005/8/layout/hierarchy6"/>
    <dgm:cxn modelId="{569E2314-F686-49D2-BF48-FA70AFB5E98B}" type="presParOf" srcId="{B7D74A7F-BE1B-408C-A0AE-DBE52AC01AC0}" destId="{0CDB860B-1FBA-49CE-BC85-B093A88E2835}" srcOrd="2" destOrd="0" presId="urn:microsoft.com/office/officeart/2005/8/layout/hierarchy6"/>
    <dgm:cxn modelId="{76A0D18F-6031-41EB-BF74-82DC134F0EF9}" type="presParOf" srcId="{B7D74A7F-BE1B-408C-A0AE-DBE52AC01AC0}" destId="{57BCFFCD-51BE-41F8-8789-1573070D2482}" srcOrd="3" destOrd="0" presId="urn:microsoft.com/office/officeart/2005/8/layout/hierarchy6"/>
    <dgm:cxn modelId="{48D24746-9A20-4AE7-82C3-7868A0ADB057}" type="presParOf" srcId="{57BCFFCD-51BE-41F8-8789-1573070D2482}" destId="{F8A0021A-EFF9-444B-B86B-C2E555EB2506}" srcOrd="0" destOrd="0" presId="urn:microsoft.com/office/officeart/2005/8/layout/hierarchy6"/>
    <dgm:cxn modelId="{46E20C45-BB7A-4C94-B80A-4596FA3F7ABF}" type="presParOf" srcId="{57BCFFCD-51BE-41F8-8789-1573070D2482}" destId="{283CA24B-08EA-4D45-A92E-B0581222312E}" srcOrd="1" destOrd="0" presId="urn:microsoft.com/office/officeart/2005/8/layout/hierarchy6"/>
    <dgm:cxn modelId="{C44F00E0-DF35-4589-9BF1-E49CBD03C8D9}" type="presParOf" srcId="{138C4B89-6E99-4B31-9CE7-D142BF7CC3E8}" destId="{7D83FBCD-C0DA-4942-9044-18C9F77073AE}" srcOrd="2" destOrd="0" presId="urn:microsoft.com/office/officeart/2005/8/layout/hierarchy6"/>
    <dgm:cxn modelId="{26DEAF2C-98A8-4B56-AD50-97C15D7438C5}" type="presParOf" srcId="{138C4B89-6E99-4B31-9CE7-D142BF7CC3E8}" destId="{4A971B06-DF29-4DB9-A047-8E619215E261}" srcOrd="3" destOrd="0" presId="urn:microsoft.com/office/officeart/2005/8/layout/hierarchy6"/>
    <dgm:cxn modelId="{6B2AA61D-A269-4346-BE0C-F557203903C5}" type="presParOf" srcId="{4A971B06-DF29-4DB9-A047-8E619215E261}" destId="{C3374ED6-D4C2-48F3-A1E4-FF2685CE0608}" srcOrd="0" destOrd="0" presId="urn:microsoft.com/office/officeart/2005/8/layout/hierarchy6"/>
    <dgm:cxn modelId="{BCD7880A-9208-4FAE-9435-E4B850B7287F}" type="presParOf" srcId="{4A971B06-DF29-4DB9-A047-8E619215E261}" destId="{15232936-8B39-4631-A0FF-FEED926AFB28}" srcOrd="1" destOrd="0" presId="urn:microsoft.com/office/officeart/2005/8/layout/hierarchy6"/>
    <dgm:cxn modelId="{EA97E3D3-6AB7-4334-88EA-41F9167F685C}" type="presParOf" srcId="{15232936-8B39-4631-A0FF-FEED926AFB28}" destId="{F377201C-5680-4748-BB31-3B3CDCA43BA6}" srcOrd="0" destOrd="0" presId="urn:microsoft.com/office/officeart/2005/8/layout/hierarchy6"/>
    <dgm:cxn modelId="{C9DB72EB-A89F-407B-9E81-F86C67E72408}" type="presParOf" srcId="{15232936-8B39-4631-A0FF-FEED926AFB28}" destId="{565D7662-DC39-4E3E-8267-23C7C8FB13CD}" srcOrd="1" destOrd="0" presId="urn:microsoft.com/office/officeart/2005/8/layout/hierarchy6"/>
    <dgm:cxn modelId="{4E4F145C-056D-4DB3-AC52-864243A32F45}" type="presParOf" srcId="{565D7662-DC39-4E3E-8267-23C7C8FB13CD}" destId="{481A551E-435D-4443-A044-9EE3652FD89D}" srcOrd="0" destOrd="0" presId="urn:microsoft.com/office/officeart/2005/8/layout/hierarchy6"/>
    <dgm:cxn modelId="{162D74BA-3655-436C-8CB1-011B4EDDA8D8}" type="presParOf" srcId="{565D7662-DC39-4E3E-8267-23C7C8FB13CD}" destId="{4E371DCC-74AE-4A8D-84F2-8C6C94F03F2E}" srcOrd="1" destOrd="0" presId="urn:microsoft.com/office/officeart/2005/8/layout/hierarchy6"/>
    <dgm:cxn modelId="{B0F96F82-503E-4677-A398-4F48798BAB8A}" type="presParOf" srcId="{4E371DCC-74AE-4A8D-84F2-8C6C94F03F2E}" destId="{72529792-702A-4676-AFD3-4B43D5100B4A}" srcOrd="0" destOrd="0" presId="urn:microsoft.com/office/officeart/2005/8/layout/hierarchy6"/>
    <dgm:cxn modelId="{28194C68-48C6-4081-BB43-80AC6E0E7563}" type="presParOf" srcId="{4E371DCC-74AE-4A8D-84F2-8C6C94F03F2E}" destId="{E6BE1A22-693C-439F-B85C-6DDE357FB13F}" srcOrd="1" destOrd="0" presId="urn:microsoft.com/office/officeart/2005/8/layout/hierarchy6"/>
    <dgm:cxn modelId="{CCE16BA8-789D-41EB-B1C7-E06522DA50F8}" type="presParOf" srcId="{E6BE1A22-693C-439F-B85C-6DDE357FB13F}" destId="{A172F9A1-9C59-4952-8072-24AE1ADEE8BD}" srcOrd="0" destOrd="0" presId="urn:microsoft.com/office/officeart/2005/8/layout/hierarchy6"/>
    <dgm:cxn modelId="{42BB26CF-DA84-4DF0-B689-F694B6EA7CEE}" type="presParOf" srcId="{E6BE1A22-693C-439F-B85C-6DDE357FB13F}" destId="{55CCDA9A-EAE5-44A6-AAA6-C1DE1EF9575C}" srcOrd="1" destOrd="0" presId="urn:microsoft.com/office/officeart/2005/8/layout/hierarchy6"/>
    <dgm:cxn modelId="{FFADE54F-A185-4CBB-8153-E444249AD8F2}" type="presParOf" srcId="{55CCDA9A-EAE5-44A6-AAA6-C1DE1EF9575C}" destId="{F9EB7D41-04E6-4A08-AFBE-0F964F391D04}" srcOrd="0" destOrd="0" presId="urn:microsoft.com/office/officeart/2005/8/layout/hierarchy6"/>
    <dgm:cxn modelId="{1BB28680-9092-470A-BE3F-7239CEFE9363}" type="presParOf" srcId="{55CCDA9A-EAE5-44A6-AAA6-C1DE1EF9575C}" destId="{A4EF25D7-01FC-4CC4-9DB7-D85C7659018D}" srcOrd="1" destOrd="0" presId="urn:microsoft.com/office/officeart/2005/8/layout/hierarchy6"/>
    <dgm:cxn modelId="{F51F9A4E-3471-4C3F-B5D4-FB2A56C0503A}" type="presParOf" srcId="{A4EF25D7-01FC-4CC4-9DB7-D85C7659018D}" destId="{D961184B-05C2-42FD-9A50-6AB4C2E35D6C}" srcOrd="0" destOrd="0" presId="urn:microsoft.com/office/officeart/2005/8/layout/hierarchy6"/>
    <dgm:cxn modelId="{BB16F50A-3CAB-4D45-9AC0-84B47C41D2DA}" type="presParOf" srcId="{A4EF25D7-01FC-4CC4-9DB7-D85C7659018D}" destId="{332E01C8-B23E-402D-90A7-F511E3271F5B}" srcOrd="1" destOrd="0" presId="urn:microsoft.com/office/officeart/2005/8/layout/hierarchy6"/>
    <dgm:cxn modelId="{6CE34719-BA26-4D06-BF78-86B2387DA6A6}" type="presParOf" srcId="{332E01C8-B23E-402D-90A7-F511E3271F5B}" destId="{EFA1A324-7AA5-4619-AB5D-A8D16A136D9A}" srcOrd="0" destOrd="0" presId="urn:microsoft.com/office/officeart/2005/8/layout/hierarchy6"/>
    <dgm:cxn modelId="{95FE493A-041F-4DB5-920D-8591AC15C464}" type="presParOf" srcId="{332E01C8-B23E-402D-90A7-F511E3271F5B}" destId="{677DC5C0-7922-4915-A20F-E19AA0F2E3D9}" srcOrd="1" destOrd="0" presId="urn:microsoft.com/office/officeart/2005/8/layout/hierarchy6"/>
    <dgm:cxn modelId="{F6D9E0C5-C360-4A95-9EC8-5167DEF7431B}" type="presParOf" srcId="{677DC5C0-7922-4915-A20F-E19AA0F2E3D9}" destId="{CA0F69C2-CC04-47FE-953D-787F85E050AA}" srcOrd="0" destOrd="0" presId="urn:microsoft.com/office/officeart/2005/8/layout/hierarchy6"/>
    <dgm:cxn modelId="{87C016F9-88A2-43CB-93B5-007103EA653A}" type="presParOf" srcId="{677DC5C0-7922-4915-A20F-E19AA0F2E3D9}" destId="{08A57D7F-5F1A-451D-9335-803B8E200D6A}" srcOrd="1" destOrd="0" presId="urn:microsoft.com/office/officeart/2005/8/layout/hierarchy6"/>
    <dgm:cxn modelId="{BEFFAF46-BB5A-4751-801C-C6D0B7588517}" type="presParOf" srcId="{138C4B89-6E99-4B31-9CE7-D142BF7CC3E8}" destId="{F5F7FD35-EA53-4063-B529-3E6E84896661}" srcOrd="4" destOrd="0" presId="urn:microsoft.com/office/officeart/2005/8/layout/hierarchy6"/>
    <dgm:cxn modelId="{D98FD0FC-76D4-4A11-B671-BC5B1243ED9F}" type="presParOf" srcId="{138C4B89-6E99-4B31-9CE7-D142BF7CC3E8}" destId="{AF8F36C9-FBA6-4DBD-818D-A0ADF53FCEC1}" srcOrd="5" destOrd="0" presId="urn:microsoft.com/office/officeart/2005/8/layout/hierarchy6"/>
    <dgm:cxn modelId="{DBF84059-11E4-483F-A215-0D418F1B4C01}" type="presParOf" srcId="{AF8F36C9-FBA6-4DBD-818D-A0ADF53FCEC1}" destId="{865B7AE9-F946-48D0-88D7-34AF7EDAF7F1}" srcOrd="0" destOrd="0" presId="urn:microsoft.com/office/officeart/2005/8/layout/hierarchy6"/>
    <dgm:cxn modelId="{53B631F6-6C13-4441-A1E4-6221D78CDEB6}" type="presParOf" srcId="{AF8F36C9-FBA6-4DBD-818D-A0ADF53FCEC1}" destId="{3EF8D1EC-81E4-471C-9C6D-C1B00FFCD5DD}" srcOrd="1" destOrd="0" presId="urn:microsoft.com/office/officeart/2005/8/layout/hierarchy6"/>
    <dgm:cxn modelId="{6FFC7D90-B1C8-4CB9-96F6-EB937989ED83}" type="presParOf" srcId="{3EF8D1EC-81E4-471C-9C6D-C1B00FFCD5DD}" destId="{5F85E661-846D-4EC9-AC90-3D3D0C0F719D}" srcOrd="0" destOrd="0" presId="urn:microsoft.com/office/officeart/2005/8/layout/hierarchy6"/>
    <dgm:cxn modelId="{B33850E5-46CC-4A51-8F52-15E214CF308B}" type="presParOf" srcId="{3EF8D1EC-81E4-471C-9C6D-C1B00FFCD5DD}" destId="{1F35CFB8-C953-4C12-8A11-6FBDC1C8CFE9}" srcOrd="1" destOrd="0" presId="urn:microsoft.com/office/officeart/2005/8/layout/hierarchy6"/>
    <dgm:cxn modelId="{B5AC46E8-F226-40C9-B909-7B326246CBCA}" type="presParOf" srcId="{1F35CFB8-C953-4C12-8A11-6FBDC1C8CFE9}" destId="{C1D9C8C0-B6BF-46B5-8C6E-399A626B907C}" srcOrd="0" destOrd="0" presId="urn:microsoft.com/office/officeart/2005/8/layout/hierarchy6"/>
    <dgm:cxn modelId="{5844F9D3-C173-4B73-9963-C58C4CA6729D}" type="presParOf" srcId="{1F35CFB8-C953-4C12-8A11-6FBDC1C8CFE9}" destId="{D9138B85-15D5-4900-B1A1-E2706E1C8DBB}" srcOrd="1" destOrd="0" presId="urn:microsoft.com/office/officeart/2005/8/layout/hierarchy6"/>
    <dgm:cxn modelId="{5847C8B3-BDF8-44B0-8772-FBCD4961ED14}" type="presParOf" srcId="{D9138B85-15D5-4900-B1A1-E2706E1C8DBB}" destId="{13CE1857-3946-424E-B7D9-FCDC52D206F3}" srcOrd="0" destOrd="0" presId="urn:microsoft.com/office/officeart/2005/8/layout/hierarchy6"/>
    <dgm:cxn modelId="{D6E973B4-C959-418D-9561-FEDF2034BEA0}" type="presParOf" srcId="{D9138B85-15D5-4900-B1A1-E2706E1C8DBB}" destId="{116D4015-C439-4FE1-81A4-FDFBB6D07619}" srcOrd="1" destOrd="0" presId="urn:microsoft.com/office/officeart/2005/8/layout/hierarchy6"/>
    <dgm:cxn modelId="{75F0DC5C-EA6B-4E5D-B305-99D2D3AE3293}" type="presParOf" srcId="{116D4015-C439-4FE1-81A4-FDFBB6D07619}" destId="{54F37107-A30F-40B9-9820-F296A7C701FF}" srcOrd="0" destOrd="0" presId="urn:microsoft.com/office/officeart/2005/8/layout/hierarchy6"/>
    <dgm:cxn modelId="{BD4D6937-E223-4DF3-A616-ED716A21B903}" type="presParOf" srcId="{116D4015-C439-4FE1-81A4-FDFBB6D07619}" destId="{A9063931-EE1C-4041-9BB6-0C7AC549608A}" srcOrd="1" destOrd="0" presId="urn:microsoft.com/office/officeart/2005/8/layout/hierarchy6"/>
    <dgm:cxn modelId="{E862D9C1-06B8-4D96-BBA8-0592E19E6F46}" type="presParOf" srcId="{A9063931-EE1C-4041-9BB6-0C7AC549608A}" destId="{23A0ABDD-E082-4B8E-AA5F-97D0F82EC2BD}" srcOrd="0" destOrd="0" presId="urn:microsoft.com/office/officeart/2005/8/layout/hierarchy6"/>
    <dgm:cxn modelId="{26B82732-632D-4F59-AD29-0E9ECA536893}" type="presParOf" srcId="{A9063931-EE1C-4041-9BB6-0C7AC549608A}" destId="{BC399386-65E7-4A4B-B4C1-3248881FF901}" srcOrd="1" destOrd="0" presId="urn:microsoft.com/office/officeart/2005/8/layout/hierarchy6"/>
    <dgm:cxn modelId="{D99C9716-B401-4084-898D-0A0BCC85D34D}" type="presParOf" srcId="{BC399386-65E7-4A4B-B4C1-3248881FF901}" destId="{A93E9AE3-4064-4AFC-B633-76189BC9BDC5}" srcOrd="0" destOrd="0" presId="urn:microsoft.com/office/officeart/2005/8/layout/hierarchy6"/>
    <dgm:cxn modelId="{7BA2CF0D-5C16-4579-A3C7-AB6EB2D8A064}" type="presParOf" srcId="{BC399386-65E7-4A4B-B4C1-3248881FF901}" destId="{2AB4B1BE-D5CD-4208-8107-DD36F8DA8D7F}" srcOrd="1" destOrd="0" presId="urn:microsoft.com/office/officeart/2005/8/layout/hierarchy6"/>
    <dgm:cxn modelId="{D67961A8-3119-4157-89A2-4234B4BEACA3}" type="presParOf" srcId="{2AB4B1BE-D5CD-4208-8107-DD36F8DA8D7F}" destId="{466A19FC-218A-4A3B-B288-A0F28218ADE6}" srcOrd="0" destOrd="0" presId="urn:microsoft.com/office/officeart/2005/8/layout/hierarchy6"/>
    <dgm:cxn modelId="{6FAFA0DE-30B1-45B6-BE86-51451D9A11AA}" type="presParOf" srcId="{2AB4B1BE-D5CD-4208-8107-DD36F8DA8D7F}" destId="{3F815FE2-FB35-4C65-A04A-EF74A86ABC16}" srcOrd="1" destOrd="0" presId="urn:microsoft.com/office/officeart/2005/8/layout/hierarchy6"/>
    <dgm:cxn modelId="{A4BC59F0-EFE6-4A87-9FD4-B0F638E6E785}" type="presParOf" srcId="{3F815FE2-FB35-4C65-A04A-EF74A86ABC16}" destId="{AC1A8CAE-D17C-484B-BCD4-A224A3193F0D}" srcOrd="0" destOrd="0" presId="urn:microsoft.com/office/officeart/2005/8/layout/hierarchy6"/>
    <dgm:cxn modelId="{E34F8A79-F2F2-43F2-A29D-DF6B5D5FB2FB}" type="presParOf" srcId="{3F815FE2-FB35-4C65-A04A-EF74A86ABC16}" destId="{21905A09-47E3-4E66-A90D-657EC0AD2DB8}" srcOrd="1" destOrd="0" presId="urn:microsoft.com/office/officeart/2005/8/layout/hierarchy6"/>
    <dgm:cxn modelId="{79909BF4-40BF-4C52-8226-F21A1ACE5620}" type="presParOf" srcId="{2AB4B1BE-D5CD-4208-8107-DD36F8DA8D7F}" destId="{EC391CE0-4DE0-439A-9B2F-4325B96C1BFF}" srcOrd="2" destOrd="0" presId="urn:microsoft.com/office/officeart/2005/8/layout/hierarchy6"/>
    <dgm:cxn modelId="{C5B7079E-ABBF-4A22-AFF3-4C84522C0575}" type="presParOf" srcId="{2AB4B1BE-D5CD-4208-8107-DD36F8DA8D7F}" destId="{8633BA4D-4B49-44FD-A638-DF9E393D2888}" srcOrd="3" destOrd="0" presId="urn:microsoft.com/office/officeart/2005/8/layout/hierarchy6"/>
    <dgm:cxn modelId="{B6F54D35-E73F-4211-BE96-E8CFDF3A0C1A}" type="presParOf" srcId="{8633BA4D-4B49-44FD-A638-DF9E393D2888}" destId="{E74EA5BA-0927-4B43-B1F9-E5A511B07CEC}" srcOrd="0" destOrd="0" presId="urn:microsoft.com/office/officeart/2005/8/layout/hierarchy6"/>
    <dgm:cxn modelId="{79969D80-05DE-4A20-8016-05A7E4F8C701}" type="presParOf" srcId="{8633BA4D-4B49-44FD-A638-DF9E393D2888}" destId="{889AEA00-BC65-41A5-91F6-6ADB76173682}" srcOrd="1" destOrd="0" presId="urn:microsoft.com/office/officeart/2005/8/layout/hierarchy6"/>
    <dgm:cxn modelId="{3C97A19E-2271-4C68-B6BA-D4EA3CD7BC71}" type="presParOf" srcId="{D9138B85-15D5-4900-B1A1-E2706E1C8DBB}" destId="{08C7DB82-FDE2-4926-B965-A4C3E0C2E1C0}" srcOrd="2" destOrd="0" presId="urn:microsoft.com/office/officeart/2005/8/layout/hierarchy6"/>
    <dgm:cxn modelId="{5BB24A9B-7D0F-4AFD-9E8D-62C3DB36B60E}" type="presParOf" srcId="{D9138B85-15D5-4900-B1A1-E2706E1C8DBB}" destId="{878BEE58-03FC-42BC-9DE3-C36EC7AC9603}" srcOrd="3" destOrd="0" presId="urn:microsoft.com/office/officeart/2005/8/layout/hierarchy6"/>
    <dgm:cxn modelId="{6421EF6D-0B2E-4AB5-8C5B-574CBDF6BD2A}" type="presParOf" srcId="{878BEE58-03FC-42BC-9DE3-C36EC7AC9603}" destId="{E5921780-28B3-4AC1-9CA5-1A6B8543E02F}" srcOrd="0" destOrd="0" presId="urn:microsoft.com/office/officeart/2005/8/layout/hierarchy6"/>
    <dgm:cxn modelId="{3FDC6B11-6487-4A15-A024-70C37056A0CE}" type="presParOf" srcId="{878BEE58-03FC-42BC-9DE3-C36EC7AC9603}" destId="{911C1E7F-F108-4DE1-9011-379B50A5D38C}" srcOrd="1" destOrd="0" presId="urn:microsoft.com/office/officeart/2005/8/layout/hierarchy6"/>
    <dgm:cxn modelId="{1625A964-5270-43E0-A80E-538D428E7D40}" type="presParOf" srcId="{911C1E7F-F108-4DE1-9011-379B50A5D38C}" destId="{2E6E7FE7-215A-41A8-852C-613FCFE72B0E}" srcOrd="0" destOrd="0" presId="urn:microsoft.com/office/officeart/2005/8/layout/hierarchy6"/>
    <dgm:cxn modelId="{B1BC24DE-9A0A-4FD7-AB3B-43D484C49EF9}" type="presParOf" srcId="{911C1E7F-F108-4DE1-9011-379B50A5D38C}" destId="{E07B6076-5B47-4F8F-8E0C-937CC5842B43}" srcOrd="1" destOrd="0" presId="urn:microsoft.com/office/officeart/2005/8/layout/hierarchy6"/>
    <dgm:cxn modelId="{E7E3FF34-4C26-4A56-98D2-CEF3EA5EAE24}" type="presParOf" srcId="{E07B6076-5B47-4F8F-8E0C-937CC5842B43}" destId="{9234ED45-4246-4ABE-B766-DFA48E5B5D43}" srcOrd="0" destOrd="0" presId="urn:microsoft.com/office/officeart/2005/8/layout/hierarchy6"/>
    <dgm:cxn modelId="{E9385B83-F122-470C-B72B-9BAD95527DAE}" type="presParOf" srcId="{E07B6076-5B47-4F8F-8E0C-937CC5842B43}" destId="{22343214-DC15-4A9E-BB7D-6950F5DCBE70}" srcOrd="1" destOrd="0" presId="urn:microsoft.com/office/officeart/2005/8/layout/hierarchy6"/>
    <dgm:cxn modelId="{930CF7BF-D9EC-4CA8-B6B0-A2850ED0AD30}" type="presParOf" srcId="{15B8A1F4-A439-4267-B5C7-8291F8EFBEEA}" destId="{2C0A4537-F284-441B-9759-93D731BAC710}" srcOrd="1" destOrd="0" presId="urn:microsoft.com/office/officeart/2005/8/layout/hierarchy6"/>
    <dgm:cxn modelId="{BE34BFC1-F864-4AA7-8ED3-A7F50FC90A6F}" type="presParOf" srcId="{2C0A4537-F284-441B-9759-93D731BAC710}" destId="{3424751D-E9A6-4C93-B79B-51BDEA4F9803}" srcOrd="0" destOrd="0" presId="urn:microsoft.com/office/officeart/2005/8/layout/hierarchy6"/>
    <dgm:cxn modelId="{F1284F4F-01C4-4225-A282-5CC3D7B0CED5}" type="presParOf" srcId="{3424751D-E9A6-4C93-B79B-51BDEA4F9803}" destId="{7A654CB2-C77B-4B57-8CA7-9D0C525FD9BE}" srcOrd="0" destOrd="0" presId="urn:microsoft.com/office/officeart/2005/8/layout/hierarchy6"/>
    <dgm:cxn modelId="{65FFF418-DF95-462B-AFB8-F5EF5F584DD9}" type="presParOf" srcId="{3424751D-E9A6-4C93-B79B-51BDEA4F9803}" destId="{B5A21635-6498-4315-B3F1-FF8A8BE1BE66}" srcOrd="1" destOrd="0" presId="urn:microsoft.com/office/officeart/2005/8/layout/hierarchy6"/>
    <dgm:cxn modelId="{2BA9426B-05B4-48C3-897A-A289BD414A57}" type="presParOf" srcId="{2C0A4537-F284-441B-9759-93D731BAC710}" destId="{4817922C-FD67-4023-A7C3-42141EF522D6}" srcOrd="1" destOrd="0" presId="urn:microsoft.com/office/officeart/2005/8/layout/hierarchy6"/>
    <dgm:cxn modelId="{6CA10E12-D0B1-4965-B316-EE7C8D2BA8D0}" type="presParOf" srcId="{4817922C-FD67-4023-A7C3-42141EF522D6}" destId="{7B8F7B19-ACBD-4691-A25F-8C378D02D015}" srcOrd="0" destOrd="0" presId="urn:microsoft.com/office/officeart/2005/8/layout/hierarchy6"/>
    <dgm:cxn modelId="{77D4AB38-96C8-40FF-A172-058CE1E44E8C}" type="presParOf" srcId="{2C0A4537-F284-441B-9759-93D731BAC710}" destId="{9E4EBFFE-3F49-4A4E-912F-5F0F51981D3B}" srcOrd="2" destOrd="0" presId="urn:microsoft.com/office/officeart/2005/8/layout/hierarchy6"/>
    <dgm:cxn modelId="{F00A5C93-BEEC-45E5-B1E8-5F665BB38362}" type="presParOf" srcId="{9E4EBFFE-3F49-4A4E-912F-5F0F51981D3B}" destId="{21BE7247-362B-435B-8985-4E10B7C22A76}" srcOrd="0" destOrd="0" presId="urn:microsoft.com/office/officeart/2005/8/layout/hierarchy6"/>
    <dgm:cxn modelId="{1B3FF713-C293-429E-A86E-E250CCD78A3E}" type="presParOf" srcId="{9E4EBFFE-3F49-4A4E-912F-5F0F51981D3B}" destId="{E58F89EE-9622-4EB4-B7A7-10229C52447B}" srcOrd="1" destOrd="0" presId="urn:microsoft.com/office/officeart/2005/8/layout/hierarchy6"/>
    <dgm:cxn modelId="{E77CC8E3-3CE5-4AD0-9C43-C293F768F77A}" type="presParOf" srcId="{2C0A4537-F284-441B-9759-93D731BAC710}" destId="{5BCCC506-82EA-4813-BCA6-9275BE46C631}" srcOrd="3" destOrd="0" presId="urn:microsoft.com/office/officeart/2005/8/layout/hierarchy6"/>
    <dgm:cxn modelId="{5E867ECC-151A-4145-A591-B9DA1DCB8E58}" type="presParOf" srcId="{5BCCC506-82EA-4813-BCA6-9275BE46C631}" destId="{6524E385-9EDA-4BD1-BF9E-AB8EB3B3C892}" srcOrd="0" destOrd="0" presId="urn:microsoft.com/office/officeart/2005/8/layout/hierarchy6"/>
    <dgm:cxn modelId="{C2EF779F-A8BF-4157-A4EA-A4000B55711C}" type="presParOf" srcId="{2C0A4537-F284-441B-9759-93D731BAC710}" destId="{AD1CCFF4-A05D-4981-AEC8-91617AA6A104}" srcOrd="4" destOrd="0" presId="urn:microsoft.com/office/officeart/2005/8/layout/hierarchy6"/>
    <dgm:cxn modelId="{80484062-2AF5-418A-846D-0DF273BF9734}" type="presParOf" srcId="{AD1CCFF4-A05D-4981-AEC8-91617AA6A104}" destId="{5BF49189-8823-4260-B73B-B934D1493F5F}" srcOrd="0" destOrd="0" presId="urn:microsoft.com/office/officeart/2005/8/layout/hierarchy6"/>
    <dgm:cxn modelId="{2068389C-0B8A-46C3-9257-7426EABC72E2}" type="presParOf" srcId="{AD1CCFF4-A05D-4981-AEC8-91617AA6A104}" destId="{07A49DD3-9B9D-4564-AE26-5A8698EC2D1A}" srcOrd="1" destOrd="0" presId="urn:microsoft.com/office/officeart/2005/8/layout/hierarchy6"/>
    <dgm:cxn modelId="{07154CA8-5C68-46F7-BA37-7E1D2E6226B5}" type="presParOf" srcId="{2C0A4537-F284-441B-9759-93D731BAC710}" destId="{E6D193EC-AD0A-40B9-8794-6CC3C9F5CB53}" srcOrd="5" destOrd="0" presId="urn:microsoft.com/office/officeart/2005/8/layout/hierarchy6"/>
    <dgm:cxn modelId="{E67233BD-19F5-40DD-B3CF-4267F11FE878}" type="presParOf" srcId="{E6D193EC-AD0A-40B9-8794-6CC3C9F5CB53}" destId="{28DAA8C2-E27A-463F-870F-254F7F66B7FE}" srcOrd="0" destOrd="0" presId="urn:microsoft.com/office/officeart/2005/8/layout/hierarchy6"/>
    <dgm:cxn modelId="{80342F9D-1448-4628-9050-923AE0632C87}" type="presParOf" srcId="{2C0A4537-F284-441B-9759-93D731BAC710}" destId="{F6B14AF5-BB8B-427C-A782-B9E7FE9E3C04}" srcOrd="6" destOrd="0" presId="urn:microsoft.com/office/officeart/2005/8/layout/hierarchy6"/>
    <dgm:cxn modelId="{E580555A-F2EB-433E-AA8D-7160612031D3}" type="presParOf" srcId="{F6B14AF5-BB8B-427C-A782-B9E7FE9E3C04}" destId="{BB1E8561-8DC1-408C-87AF-B6C6DB29FE28}" srcOrd="0" destOrd="0" presId="urn:microsoft.com/office/officeart/2005/8/layout/hierarchy6"/>
    <dgm:cxn modelId="{026D5B57-1700-470E-89B3-9F75CA177B79}" type="presParOf" srcId="{F6B14AF5-BB8B-427C-A782-B9E7FE9E3C04}" destId="{0B6A18A3-8E86-4334-A311-36B5D2FAD4FF}" srcOrd="1" destOrd="0" presId="urn:microsoft.com/office/officeart/2005/8/layout/hierarchy6"/>
    <dgm:cxn modelId="{CB0B9ECF-9F6A-4262-B92E-C1D21FF060B1}" type="presParOf" srcId="{2C0A4537-F284-441B-9759-93D731BAC710}" destId="{D1001BEA-415B-4ED6-864E-E87253A7E4CB}" srcOrd="7" destOrd="0" presId="urn:microsoft.com/office/officeart/2005/8/layout/hierarchy6"/>
    <dgm:cxn modelId="{D905D76E-D061-46F3-ACDD-B5248CEA1058}" type="presParOf" srcId="{D1001BEA-415B-4ED6-864E-E87253A7E4CB}" destId="{E382B57E-087D-4121-9302-97461C8BE69B}" srcOrd="0" destOrd="0" presId="urn:microsoft.com/office/officeart/2005/8/layout/hierarchy6"/>
    <dgm:cxn modelId="{C534ABAA-86CF-4AFE-9A77-3E89047688D0}" type="presParOf" srcId="{2C0A4537-F284-441B-9759-93D731BAC710}" destId="{2ED00ADA-2C44-4F60-BBD0-6423E5C6CDA5}" srcOrd="8" destOrd="0" presId="urn:microsoft.com/office/officeart/2005/8/layout/hierarchy6"/>
    <dgm:cxn modelId="{F4F9D651-8100-42E2-9E4A-ED9077918F20}" type="presParOf" srcId="{2ED00ADA-2C44-4F60-BBD0-6423E5C6CDA5}" destId="{A96F6638-5F47-415B-A77B-70EB4E1BBB66}" srcOrd="0" destOrd="0" presId="urn:microsoft.com/office/officeart/2005/8/layout/hierarchy6"/>
    <dgm:cxn modelId="{E26EFE5C-C404-417E-B033-3F699C4121B8}" type="presParOf" srcId="{2ED00ADA-2C44-4F60-BBD0-6423E5C6CDA5}" destId="{1CF5FD7D-9F18-4B57-89F3-06182B6F994C}" srcOrd="1" destOrd="0" presId="urn:microsoft.com/office/officeart/2005/8/layout/hierarchy6"/>
    <dgm:cxn modelId="{5D014DA8-17FC-4F63-8BB2-C3FE2A7CB05D}" type="presParOf" srcId="{2C0A4537-F284-441B-9759-93D731BAC710}" destId="{12A8D3D9-2AA8-471C-B756-00307CCECBDD}" srcOrd="9" destOrd="0" presId="urn:microsoft.com/office/officeart/2005/8/layout/hierarchy6"/>
    <dgm:cxn modelId="{89FCCCD4-3239-42CA-BD3D-8F60BD472801}" type="presParOf" srcId="{12A8D3D9-2AA8-471C-B756-00307CCECBDD}" destId="{26292F06-E2C6-44C4-A92D-7C3558C7AA7E}" srcOrd="0" destOrd="0" presId="urn:microsoft.com/office/officeart/2005/8/layout/hierarchy6"/>
    <dgm:cxn modelId="{C63D7B89-A773-4F6C-BD0B-F26B55141D7E}" type="presParOf" srcId="{2C0A4537-F284-441B-9759-93D731BAC710}" destId="{92DB51DD-C1E2-4EFC-912D-380BA5BFFB49}" srcOrd="10" destOrd="0" presId="urn:microsoft.com/office/officeart/2005/8/layout/hierarchy6"/>
    <dgm:cxn modelId="{232F5CC1-8497-4B97-9B1F-54EB7868C453}" type="presParOf" srcId="{92DB51DD-C1E2-4EFC-912D-380BA5BFFB49}" destId="{0A0B95AA-5A5B-4DAA-BEE7-2AC579673B3D}" srcOrd="0" destOrd="0" presId="urn:microsoft.com/office/officeart/2005/8/layout/hierarchy6"/>
    <dgm:cxn modelId="{54735B40-E5F5-42A7-8FBF-6B9C7FC25623}" type="presParOf" srcId="{92DB51DD-C1E2-4EFC-912D-380BA5BFFB49}" destId="{94B71BDB-5E58-4546-98BB-65ED2E00CCF4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E27C877-C0A4-4AFF-8218-6CEC945A88B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F87964-87A5-42FB-B083-7D9ED4D2C21F}">
      <dgm:prSet phldrT="[Text]"/>
      <dgm:spPr/>
      <dgm:t>
        <a:bodyPr/>
        <a:lstStyle/>
        <a:p>
          <a:r>
            <a:rPr lang="en-US" dirty="0"/>
            <a:t>Business Unit</a:t>
          </a:r>
        </a:p>
      </dgm:t>
    </dgm:pt>
    <dgm:pt modelId="{800B56EE-48F0-4443-BC9C-E7546F4FAB2A}" type="parTrans" cxnId="{6837525C-DFE2-4623-9A54-C7F8F59AF973}">
      <dgm:prSet/>
      <dgm:spPr/>
      <dgm:t>
        <a:bodyPr/>
        <a:lstStyle/>
        <a:p>
          <a:endParaRPr lang="en-US"/>
        </a:p>
      </dgm:t>
    </dgm:pt>
    <dgm:pt modelId="{92CFE17D-097F-4D3E-BABE-7FFDD041C545}" type="sibTrans" cxnId="{6837525C-DFE2-4623-9A54-C7F8F59AF973}">
      <dgm:prSet/>
      <dgm:spPr/>
      <dgm:t>
        <a:bodyPr/>
        <a:lstStyle/>
        <a:p>
          <a:endParaRPr lang="en-US"/>
        </a:p>
      </dgm:t>
    </dgm:pt>
    <dgm:pt modelId="{8BC6B654-8887-4A79-B583-84EBC09802BC}">
      <dgm:prSet phldrT="[Text]"/>
      <dgm:spPr/>
      <dgm:t>
        <a:bodyPr/>
        <a:lstStyle/>
        <a:p>
          <a:r>
            <a:rPr lang="en-US" dirty="0"/>
            <a:t>Business Capability</a:t>
          </a:r>
        </a:p>
      </dgm:t>
    </dgm:pt>
    <dgm:pt modelId="{0701F062-AF49-48B1-807A-E9D2F0361709}" type="parTrans" cxnId="{AAA60877-4568-474C-B090-2BE67006FFD0}">
      <dgm:prSet/>
      <dgm:spPr/>
      <dgm:t>
        <a:bodyPr/>
        <a:lstStyle/>
        <a:p>
          <a:endParaRPr lang="en-US"/>
        </a:p>
      </dgm:t>
    </dgm:pt>
    <dgm:pt modelId="{67279AB4-CB97-473E-B142-10E60C7DB4E6}" type="sibTrans" cxnId="{AAA60877-4568-474C-B090-2BE67006FFD0}">
      <dgm:prSet/>
      <dgm:spPr/>
      <dgm:t>
        <a:bodyPr/>
        <a:lstStyle/>
        <a:p>
          <a:endParaRPr lang="en-US"/>
        </a:p>
      </dgm:t>
    </dgm:pt>
    <dgm:pt modelId="{41E7B56A-936F-4B2C-BBFB-CDF77DDEEE35}">
      <dgm:prSet phldrT="[Text]"/>
      <dgm:spPr/>
      <dgm:t>
        <a:bodyPr/>
        <a:lstStyle/>
        <a:p>
          <a:r>
            <a:rPr lang="en-US" dirty="0"/>
            <a:t>Service</a:t>
          </a:r>
        </a:p>
      </dgm:t>
    </dgm:pt>
    <dgm:pt modelId="{48660C2D-2322-4D0F-AFB1-2B14E748EA45}" type="parTrans" cxnId="{78120007-7C0F-423C-AD54-7320F4A1E1E0}">
      <dgm:prSet/>
      <dgm:spPr/>
      <dgm:t>
        <a:bodyPr/>
        <a:lstStyle/>
        <a:p>
          <a:endParaRPr lang="en-US"/>
        </a:p>
      </dgm:t>
    </dgm:pt>
    <dgm:pt modelId="{3A8FE668-6B00-4A04-8BF7-ED90E7D76EF0}" type="sibTrans" cxnId="{78120007-7C0F-423C-AD54-7320F4A1E1E0}">
      <dgm:prSet/>
      <dgm:spPr/>
      <dgm:t>
        <a:bodyPr/>
        <a:lstStyle/>
        <a:p>
          <a:endParaRPr lang="en-US"/>
        </a:p>
      </dgm:t>
    </dgm:pt>
    <dgm:pt modelId="{3060ACA0-4520-435A-BF67-4825E33FF497}">
      <dgm:prSet phldrT="[Text]"/>
      <dgm:spPr/>
      <dgm:t>
        <a:bodyPr/>
        <a:lstStyle/>
        <a:p>
          <a:r>
            <a:rPr lang="en-US" dirty="0"/>
            <a:t>People</a:t>
          </a:r>
        </a:p>
      </dgm:t>
    </dgm:pt>
    <dgm:pt modelId="{908A912C-0743-4EAC-93A9-4BEDC435F338}" type="parTrans" cxnId="{56A47B57-BF30-4622-8E7C-26DB86DF4A70}">
      <dgm:prSet/>
      <dgm:spPr/>
      <dgm:t>
        <a:bodyPr/>
        <a:lstStyle/>
        <a:p>
          <a:endParaRPr lang="en-US"/>
        </a:p>
      </dgm:t>
    </dgm:pt>
    <dgm:pt modelId="{4B28FC06-0FE4-409C-80C0-2E779E5F7901}" type="sibTrans" cxnId="{56A47B57-BF30-4622-8E7C-26DB86DF4A70}">
      <dgm:prSet/>
      <dgm:spPr/>
      <dgm:t>
        <a:bodyPr/>
        <a:lstStyle/>
        <a:p>
          <a:endParaRPr lang="en-US"/>
        </a:p>
      </dgm:t>
    </dgm:pt>
    <dgm:pt modelId="{42D34E42-CCE2-4743-9C3F-70B63E45399E}">
      <dgm:prSet phldrT="[Text]"/>
      <dgm:spPr/>
      <dgm:t>
        <a:bodyPr/>
        <a:lstStyle/>
        <a:p>
          <a:r>
            <a:rPr lang="en-US" dirty="0"/>
            <a:t>Processes</a:t>
          </a:r>
        </a:p>
      </dgm:t>
    </dgm:pt>
    <dgm:pt modelId="{56E8DB2F-3DA0-4492-BD1B-FE17368E5A86}" type="parTrans" cxnId="{C5E7EEE4-D90C-4A9B-A995-71675E9C55BB}">
      <dgm:prSet/>
      <dgm:spPr/>
      <dgm:t>
        <a:bodyPr/>
        <a:lstStyle/>
        <a:p>
          <a:endParaRPr lang="en-US"/>
        </a:p>
      </dgm:t>
    </dgm:pt>
    <dgm:pt modelId="{F47D6752-9F45-426E-BD6D-34581B9877FE}" type="sibTrans" cxnId="{C5E7EEE4-D90C-4A9B-A995-71675E9C55BB}">
      <dgm:prSet/>
      <dgm:spPr/>
      <dgm:t>
        <a:bodyPr/>
        <a:lstStyle/>
        <a:p>
          <a:endParaRPr lang="en-US"/>
        </a:p>
      </dgm:t>
    </dgm:pt>
    <dgm:pt modelId="{071AF7D1-11D1-489D-9808-3CFB47029EE2}">
      <dgm:prSet phldrT="[Text]"/>
      <dgm:spPr/>
      <dgm:t>
        <a:bodyPr/>
        <a:lstStyle/>
        <a:p>
          <a:r>
            <a:rPr lang="en-US" dirty="0"/>
            <a:t>Applications</a:t>
          </a:r>
        </a:p>
      </dgm:t>
    </dgm:pt>
    <dgm:pt modelId="{28D5FE69-B9EF-457D-9C84-8828C42E0485}" type="parTrans" cxnId="{21C4B0AF-435F-4C65-A468-75967FFE2D9E}">
      <dgm:prSet/>
      <dgm:spPr/>
      <dgm:t>
        <a:bodyPr/>
        <a:lstStyle/>
        <a:p>
          <a:endParaRPr lang="en-US"/>
        </a:p>
      </dgm:t>
    </dgm:pt>
    <dgm:pt modelId="{7F9F3186-CB7B-412C-B8F9-12219B17B6B8}" type="sibTrans" cxnId="{21C4B0AF-435F-4C65-A468-75967FFE2D9E}">
      <dgm:prSet/>
      <dgm:spPr/>
      <dgm:t>
        <a:bodyPr/>
        <a:lstStyle/>
        <a:p>
          <a:endParaRPr lang="en-US"/>
        </a:p>
      </dgm:t>
    </dgm:pt>
    <dgm:pt modelId="{2BAE687A-186D-41BC-9D3D-6D5F89F30826}">
      <dgm:prSet phldrT="[Text]"/>
      <dgm:spPr/>
      <dgm:t>
        <a:bodyPr/>
        <a:lstStyle/>
        <a:p>
          <a:r>
            <a:rPr lang="en-US" dirty="0"/>
            <a:t>Components</a:t>
          </a:r>
        </a:p>
      </dgm:t>
    </dgm:pt>
    <dgm:pt modelId="{2080CBD7-90F5-438D-8B14-63F43D337A8F}" type="parTrans" cxnId="{5D4359D3-87E2-47E0-BDF8-A0220A31E9CE}">
      <dgm:prSet/>
      <dgm:spPr/>
      <dgm:t>
        <a:bodyPr/>
        <a:lstStyle/>
        <a:p>
          <a:endParaRPr lang="en-US"/>
        </a:p>
      </dgm:t>
    </dgm:pt>
    <dgm:pt modelId="{5CA296B1-3B37-4A00-A7B7-412ECA8E004B}" type="sibTrans" cxnId="{5D4359D3-87E2-47E0-BDF8-A0220A31E9CE}">
      <dgm:prSet/>
      <dgm:spPr/>
      <dgm:t>
        <a:bodyPr/>
        <a:lstStyle/>
        <a:p>
          <a:endParaRPr lang="en-US"/>
        </a:p>
      </dgm:t>
    </dgm:pt>
    <dgm:pt modelId="{51F73FEE-8732-479F-ABD6-D6DC89D40D6C}" type="pres">
      <dgm:prSet presAssocID="{1E27C877-C0A4-4AFF-8218-6CEC945A88B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5A8D8AC-4896-4424-883F-F875C68A295D}" type="pres">
      <dgm:prSet presAssocID="{67F87964-87A5-42FB-B083-7D9ED4D2C21F}" presName="root1" presStyleCnt="0"/>
      <dgm:spPr/>
    </dgm:pt>
    <dgm:pt modelId="{2C85C1BE-7CA9-451A-9E86-78A40E805AB0}" type="pres">
      <dgm:prSet presAssocID="{67F87964-87A5-42FB-B083-7D9ED4D2C21F}" presName="LevelOneTextNode" presStyleLbl="node0" presStyleIdx="0" presStyleCnt="1">
        <dgm:presLayoutVars>
          <dgm:chPref val="3"/>
        </dgm:presLayoutVars>
      </dgm:prSet>
      <dgm:spPr/>
    </dgm:pt>
    <dgm:pt modelId="{2E1949CC-88DA-43FD-B1F1-54AE6FC29C45}" type="pres">
      <dgm:prSet presAssocID="{67F87964-87A5-42FB-B083-7D9ED4D2C21F}" presName="level2hierChild" presStyleCnt="0"/>
      <dgm:spPr/>
    </dgm:pt>
    <dgm:pt modelId="{67A13A2E-6C33-49CE-9C52-E23F55C3BC51}" type="pres">
      <dgm:prSet presAssocID="{0701F062-AF49-48B1-807A-E9D2F0361709}" presName="conn2-1" presStyleLbl="parChTrans1D2" presStyleIdx="0" presStyleCnt="1"/>
      <dgm:spPr/>
    </dgm:pt>
    <dgm:pt modelId="{D9F3041C-72B2-41EF-B317-0BB8CA8CD990}" type="pres">
      <dgm:prSet presAssocID="{0701F062-AF49-48B1-807A-E9D2F0361709}" presName="connTx" presStyleLbl="parChTrans1D2" presStyleIdx="0" presStyleCnt="1"/>
      <dgm:spPr/>
    </dgm:pt>
    <dgm:pt modelId="{AB9EA543-606D-426B-A947-C6884E875541}" type="pres">
      <dgm:prSet presAssocID="{8BC6B654-8887-4A79-B583-84EBC09802BC}" presName="root2" presStyleCnt="0"/>
      <dgm:spPr/>
    </dgm:pt>
    <dgm:pt modelId="{A9C53842-3D18-4C17-ACF1-3F541F9CA454}" type="pres">
      <dgm:prSet presAssocID="{8BC6B654-8887-4A79-B583-84EBC09802BC}" presName="LevelTwoTextNode" presStyleLbl="node2" presStyleIdx="0" presStyleCnt="1">
        <dgm:presLayoutVars>
          <dgm:chPref val="3"/>
        </dgm:presLayoutVars>
      </dgm:prSet>
      <dgm:spPr/>
    </dgm:pt>
    <dgm:pt modelId="{66FABF40-DED7-410D-9F21-C3EF83372C69}" type="pres">
      <dgm:prSet presAssocID="{8BC6B654-8887-4A79-B583-84EBC09802BC}" presName="level3hierChild" presStyleCnt="0"/>
      <dgm:spPr/>
    </dgm:pt>
    <dgm:pt modelId="{79CD03FB-CBC9-4FC1-80AA-2DBF64662B34}" type="pres">
      <dgm:prSet presAssocID="{48660C2D-2322-4D0F-AFB1-2B14E748EA45}" presName="conn2-1" presStyleLbl="parChTrans1D3" presStyleIdx="0" presStyleCnt="1"/>
      <dgm:spPr/>
    </dgm:pt>
    <dgm:pt modelId="{7E89123A-D930-4838-AF77-BD35728DEF72}" type="pres">
      <dgm:prSet presAssocID="{48660C2D-2322-4D0F-AFB1-2B14E748EA45}" presName="connTx" presStyleLbl="parChTrans1D3" presStyleIdx="0" presStyleCnt="1"/>
      <dgm:spPr/>
    </dgm:pt>
    <dgm:pt modelId="{40689598-DA96-4873-B786-F3C9F656CF78}" type="pres">
      <dgm:prSet presAssocID="{41E7B56A-936F-4B2C-BBFB-CDF77DDEEE35}" presName="root2" presStyleCnt="0"/>
      <dgm:spPr/>
    </dgm:pt>
    <dgm:pt modelId="{484B90AA-B270-4574-82F2-0308C0797E37}" type="pres">
      <dgm:prSet presAssocID="{41E7B56A-936F-4B2C-BBFB-CDF77DDEEE35}" presName="LevelTwoTextNode" presStyleLbl="node3" presStyleIdx="0" presStyleCnt="1">
        <dgm:presLayoutVars>
          <dgm:chPref val="3"/>
        </dgm:presLayoutVars>
      </dgm:prSet>
      <dgm:spPr/>
    </dgm:pt>
    <dgm:pt modelId="{4D6CA7C9-1EB3-480E-99F4-69170B73FB99}" type="pres">
      <dgm:prSet presAssocID="{41E7B56A-936F-4B2C-BBFB-CDF77DDEEE35}" presName="level3hierChild" presStyleCnt="0"/>
      <dgm:spPr/>
    </dgm:pt>
    <dgm:pt modelId="{365C1D8D-55D2-4345-B7DE-A3EEF0031A29}" type="pres">
      <dgm:prSet presAssocID="{908A912C-0743-4EAC-93A9-4BEDC435F338}" presName="conn2-1" presStyleLbl="parChTrans1D4" presStyleIdx="0" presStyleCnt="4"/>
      <dgm:spPr/>
    </dgm:pt>
    <dgm:pt modelId="{B90A70D0-39FC-4418-890B-7FA8FD9EDF49}" type="pres">
      <dgm:prSet presAssocID="{908A912C-0743-4EAC-93A9-4BEDC435F338}" presName="connTx" presStyleLbl="parChTrans1D4" presStyleIdx="0" presStyleCnt="4"/>
      <dgm:spPr/>
    </dgm:pt>
    <dgm:pt modelId="{C07835A6-4613-4C62-A9EA-69A1C662228D}" type="pres">
      <dgm:prSet presAssocID="{3060ACA0-4520-435A-BF67-4825E33FF497}" presName="root2" presStyleCnt="0"/>
      <dgm:spPr/>
    </dgm:pt>
    <dgm:pt modelId="{9C9A6304-1C23-413E-98F2-5F11CA00732E}" type="pres">
      <dgm:prSet presAssocID="{3060ACA0-4520-435A-BF67-4825E33FF497}" presName="LevelTwoTextNode" presStyleLbl="node4" presStyleIdx="0" presStyleCnt="4">
        <dgm:presLayoutVars>
          <dgm:chPref val="3"/>
        </dgm:presLayoutVars>
      </dgm:prSet>
      <dgm:spPr/>
    </dgm:pt>
    <dgm:pt modelId="{75043F39-12F1-4371-89F5-688384EAB2A7}" type="pres">
      <dgm:prSet presAssocID="{3060ACA0-4520-435A-BF67-4825E33FF497}" presName="level3hierChild" presStyleCnt="0"/>
      <dgm:spPr/>
    </dgm:pt>
    <dgm:pt modelId="{AFF83CD3-6A41-4CF5-B63B-3261BBC06BF4}" type="pres">
      <dgm:prSet presAssocID="{56E8DB2F-3DA0-4492-BD1B-FE17368E5A86}" presName="conn2-1" presStyleLbl="parChTrans1D4" presStyleIdx="1" presStyleCnt="4"/>
      <dgm:spPr/>
    </dgm:pt>
    <dgm:pt modelId="{2EBB1D5A-95C5-451D-9792-B047E435F3EB}" type="pres">
      <dgm:prSet presAssocID="{56E8DB2F-3DA0-4492-BD1B-FE17368E5A86}" presName="connTx" presStyleLbl="parChTrans1D4" presStyleIdx="1" presStyleCnt="4"/>
      <dgm:spPr/>
    </dgm:pt>
    <dgm:pt modelId="{0C122E17-3622-4865-8049-E90285C7408C}" type="pres">
      <dgm:prSet presAssocID="{42D34E42-CCE2-4743-9C3F-70B63E45399E}" presName="root2" presStyleCnt="0"/>
      <dgm:spPr/>
    </dgm:pt>
    <dgm:pt modelId="{95F60CCB-07D3-4286-8601-A7292C589F3B}" type="pres">
      <dgm:prSet presAssocID="{42D34E42-CCE2-4743-9C3F-70B63E45399E}" presName="LevelTwoTextNode" presStyleLbl="node4" presStyleIdx="1" presStyleCnt="4">
        <dgm:presLayoutVars>
          <dgm:chPref val="3"/>
        </dgm:presLayoutVars>
      </dgm:prSet>
      <dgm:spPr/>
    </dgm:pt>
    <dgm:pt modelId="{A7866D40-576B-4526-A2BE-590B1E80A365}" type="pres">
      <dgm:prSet presAssocID="{42D34E42-CCE2-4743-9C3F-70B63E45399E}" presName="level3hierChild" presStyleCnt="0"/>
      <dgm:spPr/>
    </dgm:pt>
    <dgm:pt modelId="{610F805C-4961-4F4C-AD1C-90F907AE2B57}" type="pres">
      <dgm:prSet presAssocID="{28D5FE69-B9EF-457D-9C84-8828C42E0485}" presName="conn2-1" presStyleLbl="parChTrans1D4" presStyleIdx="2" presStyleCnt="4"/>
      <dgm:spPr/>
    </dgm:pt>
    <dgm:pt modelId="{5F53ECB7-0C02-472E-A58B-D57D587175F9}" type="pres">
      <dgm:prSet presAssocID="{28D5FE69-B9EF-457D-9C84-8828C42E0485}" presName="connTx" presStyleLbl="parChTrans1D4" presStyleIdx="2" presStyleCnt="4"/>
      <dgm:spPr/>
    </dgm:pt>
    <dgm:pt modelId="{B7A468A9-751E-4368-B665-7B711AECB589}" type="pres">
      <dgm:prSet presAssocID="{071AF7D1-11D1-489D-9808-3CFB47029EE2}" presName="root2" presStyleCnt="0"/>
      <dgm:spPr/>
    </dgm:pt>
    <dgm:pt modelId="{872AF223-81E3-4032-9BF6-4D496BA25440}" type="pres">
      <dgm:prSet presAssocID="{071AF7D1-11D1-489D-9808-3CFB47029EE2}" presName="LevelTwoTextNode" presStyleLbl="node4" presStyleIdx="2" presStyleCnt="4">
        <dgm:presLayoutVars>
          <dgm:chPref val="3"/>
        </dgm:presLayoutVars>
      </dgm:prSet>
      <dgm:spPr/>
    </dgm:pt>
    <dgm:pt modelId="{C8D67B18-C9AE-4A8F-9F8C-7B390FDB49F5}" type="pres">
      <dgm:prSet presAssocID="{071AF7D1-11D1-489D-9808-3CFB47029EE2}" presName="level3hierChild" presStyleCnt="0"/>
      <dgm:spPr/>
    </dgm:pt>
    <dgm:pt modelId="{23DC9DF6-6793-40A0-93B9-0A071E22CE0D}" type="pres">
      <dgm:prSet presAssocID="{2080CBD7-90F5-438D-8B14-63F43D337A8F}" presName="conn2-1" presStyleLbl="parChTrans1D4" presStyleIdx="3" presStyleCnt="4"/>
      <dgm:spPr/>
    </dgm:pt>
    <dgm:pt modelId="{15E8C527-3150-44DD-8841-60A7AECCB255}" type="pres">
      <dgm:prSet presAssocID="{2080CBD7-90F5-438D-8B14-63F43D337A8F}" presName="connTx" presStyleLbl="parChTrans1D4" presStyleIdx="3" presStyleCnt="4"/>
      <dgm:spPr/>
    </dgm:pt>
    <dgm:pt modelId="{D6270C20-C164-443E-9AB7-7F64CC5913CC}" type="pres">
      <dgm:prSet presAssocID="{2BAE687A-186D-41BC-9D3D-6D5F89F30826}" presName="root2" presStyleCnt="0"/>
      <dgm:spPr/>
    </dgm:pt>
    <dgm:pt modelId="{6A6116C6-8413-4ECD-A5DD-70B3C225A44C}" type="pres">
      <dgm:prSet presAssocID="{2BAE687A-186D-41BC-9D3D-6D5F89F30826}" presName="LevelTwoTextNode" presStyleLbl="node4" presStyleIdx="3" presStyleCnt="4">
        <dgm:presLayoutVars>
          <dgm:chPref val="3"/>
        </dgm:presLayoutVars>
      </dgm:prSet>
      <dgm:spPr/>
    </dgm:pt>
    <dgm:pt modelId="{CF6A3B89-D5BB-464D-A80C-EFE144394FB2}" type="pres">
      <dgm:prSet presAssocID="{2BAE687A-186D-41BC-9D3D-6D5F89F30826}" presName="level3hierChild" presStyleCnt="0"/>
      <dgm:spPr/>
    </dgm:pt>
  </dgm:ptLst>
  <dgm:cxnLst>
    <dgm:cxn modelId="{3E93A403-15B2-46C0-8F8C-BB483C1BE7C9}" type="presOf" srcId="{48660C2D-2322-4D0F-AFB1-2B14E748EA45}" destId="{79CD03FB-CBC9-4FC1-80AA-2DBF64662B34}" srcOrd="0" destOrd="0" presId="urn:microsoft.com/office/officeart/2005/8/layout/hierarchy2"/>
    <dgm:cxn modelId="{78120007-7C0F-423C-AD54-7320F4A1E1E0}" srcId="{8BC6B654-8887-4A79-B583-84EBC09802BC}" destId="{41E7B56A-936F-4B2C-BBFB-CDF77DDEEE35}" srcOrd="0" destOrd="0" parTransId="{48660C2D-2322-4D0F-AFB1-2B14E748EA45}" sibTransId="{3A8FE668-6B00-4A04-8BF7-ED90E7D76EF0}"/>
    <dgm:cxn modelId="{FB965309-A670-4752-AC1A-97CFF052299C}" type="presOf" srcId="{28D5FE69-B9EF-457D-9C84-8828C42E0485}" destId="{610F805C-4961-4F4C-AD1C-90F907AE2B57}" srcOrd="0" destOrd="0" presId="urn:microsoft.com/office/officeart/2005/8/layout/hierarchy2"/>
    <dgm:cxn modelId="{8C2B7E1A-49D5-4504-B942-38AEA9042128}" type="presOf" srcId="{908A912C-0743-4EAC-93A9-4BEDC435F338}" destId="{B90A70D0-39FC-4418-890B-7FA8FD9EDF49}" srcOrd="1" destOrd="0" presId="urn:microsoft.com/office/officeart/2005/8/layout/hierarchy2"/>
    <dgm:cxn modelId="{767C241E-C657-43BA-BF84-F0FAFB736795}" type="presOf" srcId="{56E8DB2F-3DA0-4492-BD1B-FE17368E5A86}" destId="{2EBB1D5A-95C5-451D-9792-B047E435F3EB}" srcOrd="1" destOrd="0" presId="urn:microsoft.com/office/officeart/2005/8/layout/hierarchy2"/>
    <dgm:cxn modelId="{C8635836-4373-4779-9A0C-8AD6044FEFF8}" type="presOf" srcId="{2080CBD7-90F5-438D-8B14-63F43D337A8F}" destId="{15E8C527-3150-44DD-8841-60A7AECCB255}" srcOrd="1" destOrd="0" presId="urn:microsoft.com/office/officeart/2005/8/layout/hierarchy2"/>
    <dgm:cxn modelId="{05FAFB3B-B12F-492A-BDED-EA74D9163FF5}" type="presOf" srcId="{0701F062-AF49-48B1-807A-E9D2F0361709}" destId="{D9F3041C-72B2-41EF-B317-0BB8CA8CD990}" srcOrd="1" destOrd="0" presId="urn:microsoft.com/office/officeart/2005/8/layout/hierarchy2"/>
    <dgm:cxn modelId="{6837525C-DFE2-4623-9A54-C7F8F59AF973}" srcId="{1E27C877-C0A4-4AFF-8218-6CEC945A88BA}" destId="{67F87964-87A5-42FB-B083-7D9ED4D2C21F}" srcOrd="0" destOrd="0" parTransId="{800B56EE-48F0-4443-BC9C-E7546F4FAB2A}" sibTransId="{92CFE17D-097F-4D3E-BABE-7FFDD041C545}"/>
    <dgm:cxn modelId="{6A733943-328B-49BD-BE1C-635F489AC497}" type="presOf" srcId="{41E7B56A-936F-4B2C-BBFB-CDF77DDEEE35}" destId="{484B90AA-B270-4574-82F2-0308C0797E37}" srcOrd="0" destOrd="0" presId="urn:microsoft.com/office/officeart/2005/8/layout/hierarchy2"/>
    <dgm:cxn modelId="{84957465-CE5A-48DD-AAEA-45B624E806F2}" type="presOf" srcId="{908A912C-0743-4EAC-93A9-4BEDC435F338}" destId="{365C1D8D-55D2-4345-B7DE-A3EEF0031A29}" srcOrd="0" destOrd="0" presId="urn:microsoft.com/office/officeart/2005/8/layout/hierarchy2"/>
    <dgm:cxn modelId="{42C8126F-7D23-495D-B1F5-763D7B46B69D}" type="presOf" srcId="{67F87964-87A5-42FB-B083-7D9ED4D2C21F}" destId="{2C85C1BE-7CA9-451A-9E86-78A40E805AB0}" srcOrd="0" destOrd="0" presId="urn:microsoft.com/office/officeart/2005/8/layout/hierarchy2"/>
    <dgm:cxn modelId="{AAA60877-4568-474C-B090-2BE67006FFD0}" srcId="{67F87964-87A5-42FB-B083-7D9ED4D2C21F}" destId="{8BC6B654-8887-4A79-B583-84EBC09802BC}" srcOrd="0" destOrd="0" parTransId="{0701F062-AF49-48B1-807A-E9D2F0361709}" sibTransId="{67279AB4-CB97-473E-B142-10E60C7DB4E6}"/>
    <dgm:cxn modelId="{56A47B57-BF30-4622-8E7C-26DB86DF4A70}" srcId="{41E7B56A-936F-4B2C-BBFB-CDF77DDEEE35}" destId="{3060ACA0-4520-435A-BF67-4825E33FF497}" srcOrd="0" destOrd="0" parTransId="{908A912C-0743-4EAC-93A9-4BEDC435F338}" sibTransId="{4B28FC06-0FE4-409C-80C0-2E779E5F7901}"/>
    <dgm:cxn modelId="{49AA4D7B-65F1-4C45-89BD-83FAC40585DE}" type="presOf" srcId="{2BAE687A-186D-41BC-9D3D-6D5F89F30826}" destId="{6A6116C6-8413-4ECD-A5DD-70B3C225A44C}" srcOrd="0" destOrd="0" presId="urn:microsoft.com/office/officeart/2005/8/layout/hierarchy2"/>
    <dgm:cxn modelId="{3E6D6A81-C3A9-456A-AD4B-D9C3B7FECC58}" type="presOf" srcId="{42D34E42-CCE2-4743-9C3F-70B63E45399E}" destId="{95F60CCB-07D3-4286-8601-A7292C589F3B}" srcOrd="0" destOrd="0" presId="urn:microsoft.com/office/officeart/2005/8/layout/hierarchy2"/>
    <dgm:cxn modelId="{8A472586-4CA0-4965-8C76-1D841A46328A}" type="presOf" srcId="{071AF7D1-11D1-489D-9808-3CFB47029EE2}" destId="{872AF223-81E3-4032-9BF6-4D496BA25440}" srcOrd="0" destOrd="0" presId="urn:microsoft.com/office/officeart/2005/8/layout/hierarchy2"/>
    <dgm:cxn modelId="{FC18788B-5E27-499E-BC54-2BBCFDAE38D1}" type="presOf" srcId="{48660C2D-2322-4D0F-AFB1-2B14E748EA45}" destId="{7E89123A-D930-4838-AF77-BD35728DEF72}" srcOrd="1" destOrd="0" presId="urn:microsoft.com/office/officeart/2005/8/layout/hierarchy2"/>
    <dgm:cxn modelId="{6CD38FA0-2070-4319-B045-46D160625087}" type="presOf" srcId="{3060ACA0-4520-435A-BF67-4825E33FF497}" destId="{9C9A6304-1C23-413E-98F2-5F11CA00732E}" srcOrd="0" destOrd="0" presId="urn:microsoft.com/office/officeart/2005/8/layout/hierarchy2"/>
    <dgm:cxn modelId="{B7CC07A9-253B-45F3-A9FC-2C9A0AF01A91}" type="presOf" srcId="{0701F062-AF49-48B1-807A-E9D2F0361709}" destId="{67A13A2E-6C33-49CE-9C52-E23F55C3BC51}" srcOrd="0" destOrd="0" presId="urn:microsoft.com/office/officeart/2005/8/layout/hierarchy2"/>
    <dgm:cxn modelId="{ABB735A9-F167-46B3-BF73-A36EB037CBE0}" type="presOf" srcId="{56E8DB2F-3DA0-4492-BD1B-FE17368E5A86}" destId="{AFF83CD3-6A41-4CF5-B63B-3261BBC06BF4}" srcOrd="0" destOrd="0" presId="urn:microsoft.com/office/officeart/2005/8/layout/hierarchy2"/>
    <dgm:cxn modelId="{21C4B0AF-435F-4C65-A468-75967FFE2D9E}" srcId="{41E7B56A-936F-4B2C-BBFB-CDF77DDEEE35}" destId="{071AF7D1-11D1-489D-9808-3CFB47029EE2}" srcOrd="2" destOrd="0" parTransId="{28D5FE69-B9EF-457D-9C84-8828C42E0485}" sibTransId="{7F9F3186-CB7B-412C-B8F9-12219B17B6B8}"/>
    <dgm:cxn modelId="{2F81A6B3-9FF7-4C5F-81D1-D10BD6F0505E}" type="presOf" srcId="{1E27C877-C0A4-4AFF-8218-6CEC945A88BA}" destId="{51F73FEE-8732-479F-ABD6-D6DC89D40D6C}" srcOrd="0" destOrd="0" presId="urn:microsoft.com/office/officeart/2005/8/layout/hierarchy2"/>
    <dgm:cxn modelId="{5D4359D3-87E2-47E0-BDF8-A0220A31E9CE}" srcId="{071AF7D1-11D1-489D-9808-3CFB47029EE2}" destId="{2BAE687A-186D-41BC-9D3D-6D5F89F30826}" srcOrd="0" destOrd="0" parTransId="{2080CBD7-90F5-438D-8B14-63F43D337A8F}" sibTransId="{5CA296B1-3B37-4A00-A7B7-412ECA8E004B}"/>
    <dgm:cxn modelId="{70D7EAD7-5D6F-47AC-84F5-00463E40B9AC}" type="presOf" srcId="{2080CBD7-90F5-438D-8B14-63F43D337A8F}" destId="{23DC9DF6-6793-40A0-93B9-0A071E22CE0D}" srcOrd="0" destOrd="0" presId="urn:microsoft.com/office/officeart/2005/8/layout/hierarchy2"/>
    <dgm:cxn modelId="{C5E7EEE4-D90C-4A9B-A995-71675E9C55BB}" srcId="{41E7B56A-936F-4B2C-BBFB-CDF77DDEEE35}" destId="{42D34E42-CCE2-4743-9C3F-70B63E45399E}" srcOrd="1" destOrd="0" parTransId="{56E8DB2F-3DA0-4492-BD1B-FE17368E5A86}" sibTransId="{F47D6752-9F45-426E-BD6D-34581B9877FE}"/>
    <dgm:cxn modelId="{D86B1CF1-5B9E-41D1-B8FA-E8A0F7807393}" type="presOf" srcId="{8BC6B654-8887-4A79-B583-84EBC09802BC}" destId="{A9C53842-3D18-4C17-ACF1-3F541F9CA454}" srcOrd="0" destOrd="0" presId="urn:microsoft.com/office/officeart/2005/8/layout/hierarchy2"/>
    <dgm:cxn modelId="{4B7110FA-EEC3-4A20-9885-F5BF6BADFA37}" type="presOf" srcId="{28D5FE69-B9EF-457D-9C84-8828C42E0485}" destId="{5F53ECB7-0C02-472E-A58B-D57D587175F9}" srcOrd="1" destOrd="0" presId="urn:microsoft.com/office/officeart/2005/8/layout/hierarchy2"/>
    <dgm:cxn modelId="{4C7CA611-BB86-4EF4-BD56-2C779BC20AC8}" type="presParOf" srcId="{51F73FEE-8732-479F-ABD6-D6DC89D40D6C}" destId="{E5A8D8AC-4896-4424-883F-F875C68A295D}" srcOrd="0" destOrd="0" presId="urn:microsoft.com/office/officeart/2005/8/layout/hierarchy2"/>
    <dgm:cxn modelId="{EC14BB63-E1AB-45A3-A3B2-CDEA97CD6D49}" type="presParOf" srcId="{E5A8D8AC-4896-4424-883F-F875C68A295D}" destId="{2C85C1BE-7CA9-451A-9E86-78A40E805AB0}" srcOrd="0" destOrd="0" presId="urn:microsoft.com/office/officeart/2005/8/layout/hierarchy2"/>
    <dgm:cxn modelId="{1EE97D6C-8086-4D79-9A92-DEC46E5D0AC9}" type="presParOf" srcId="{E5A8D8AC-4896-4424-883F-F875C68A295D}" destId="{2E1949CC-88DA-43FD-B1F1-54AE6FC29C45}" srcOrd="1" destOrd="0" presId="urn:microsoft.com/office/officeart/2005/8/layout/hierarchy2"/>
    <dgm:cxn modelId="{E68458AF-709E-4755-AD10-03091E41AAD2}" type="presParOf" srcId="{2E1949CC-88DA-43FD-B1F1-54AE6FC29C45}" destId="{67A13A2E-6C33-49CE-9C52-E23F55C3BC51}" srcOrd="0" destOrd="0" presId="urn:microsoft.com/office/officeart/2005/8/layout/hierarchy2"/>
    <dgm:cxn modelId="{BE220237-983B-4C13-ADF6-54629205ADC0}" type="presParOf" srcId="{67A13A2E-6C33-49CE-9C52-E23F55C3BC51}" destId="{D9F3041C-72B2-41EF-B317-0BB8CA8CD990}" srcOrd="0" destOrd="0" presId="urn:microsoft.com/office/officeart/2005/8/layout/hierarchy2"/>
    <dgm:cxn modelId="{BED9E7FB-4D6D-4BBA-A05F-B962726DFBDA}" type="presParOf" srcId="{2E1949CC-88DA-43FD-B1F1-54AE6FC29C45}" destId="{AB9EA543-606D-426B-A947-C6884E875541}" srcOrd="1" destOrd="0" presId="urn:microsoft.com/office/officeart/2005/8/layout/hierarchy2"/>
    <dgm:cxn modelId="{88306493-E0A3-44DA-8718-107FC22F854C}" type="presParOf" srcId="{AB9EA543-606D-426B-A947-C6884E875541}" destId="{A9C53842-3D18-4C17-ACF1-3F541F9CA454}" srcOrd="0" destOrd="0" presId="urn:microsoft.com/office/officeart/2005/8/layout/hierarchy2"/>
    <dgm:cxn modelId="{C07A0E34-5A19-43B0-99F7-13AFA2E08669}" type="presParOf" srcId="{AB9EA543-606D-426B-A947-C6884E875541}" destId="{66FABF40-DED7-410D-9F21-C3EF83372C69}" srcOrd="1" destOrd="0" presId="urn:microsoft.com/office/officeart/2005/8/layout/hierarchy2"/>
    <dgm:cxn modelId="{2A35EEAB-5F26-4E56-877A-EE2600FBB58B}" type="presParOf" srcId="{66FABF40-DED7-410D-9F21-C3EF83372C69}" destId="{79CD03FB-CBC9-4FC1-80AA-2DBF64662B34}" srcOrd="0" destOrd="0" presId="urn:microsoft.com/office/officeart/2005/8/layout/hierarchy2"/>
    <dgm:cxn modelId="{C7DC179E-605B-4E0E-A11B-B7280AD42BE7}" type="presParOf" srcId="{79CD03FB-CBC9-4FC1-80AA-2DBF64662B34}" destId="{7E89123A-D930-4838-AF77-BD35728DEF72}" srcOrd="0" destOrd="0" presId="urn:microsoft.com/office/officeart/2005/8/layout/hierarchy2"/>
    <dgm:cxn modelId="{8B147A73-7B58-4D38-8FBE-8FC1D19EDC5A}" type="presParOf" srcId="{66FABF40-DED7-410D-9F21-C3EF83372C69}" destId="{40689598-DA96-4873-B786-F3C9F656CF78}" srcOrd="1" destOrd="0" presId="urn:microsoft.com/office/officeart/2005/8/layout/hierarchy2"/>
    <dgm:cxn modelId="{42D8C7F3-F196-4563-9268-8E9D9BEF6605}" type="presParOf" srcId="{40689598-DA96-4873-B786-F3C9F656CF78}" destId="{484B90AA-B270-4574-82F2-0308C0797E37}" srcOrd="0" destOrd="0" presId="urn:microsoft.com/office/officeart/2005/8/layout/hierarchy2"/>
    <dgm:cxn modelId="{E294F3B4-149C-4348-B9D8-6AD753E866B2}" type="presParOf" srcId="{40689598-DA96-4873-B786-F3C9F656CF78}" destId="{4D6CA7C9-1EB3-480E-99F4-69170B73FB99}" srcOrd="1" destOrd="0" presId="urn:microsoft.com/office/officeart/2005/8/layout/hierarchy2"/>
    <dgm:cxn modelId="{54EFAD07-F98E-492C-B5C4-ED589D718561}" type="presParOf" srcId="{4D6CA7C9-1EB3-480E-99F4-69170B73FB99}" destId="{365C1D8D-55D2-4345-B7DE-A3EEF0031A29}" srcOrd="0" destOrd="0" presId="urn:microsoft.com/office/officeart/2005/8/layout/hierarchy2"/>
    <dgm:cxn modelId="{BB9A9CED-91A2-4552-B60A-B719539BEDFA}" type="presParOf" srcId="{365C1D8D-55D2-4345-B7DE-A3EEF0031A29}" destId="{B90A70D0-39FC-4418-890B-7FA8FD9EDF49}" srcOrd="0" destOrd="0" presId="urn:microsoft.com/office/officeart/2005/8/layout/hierarchy2"/>
    <dgm:cxn modelId="{6048845D-6BA3-4846-8536-F7EA3F6CE504}" type="presParOf" srcId="{4D6CA7C9-1EB3-480E-99F4-69170B73FB99}" destId="{C07835A6-4613-4C62-A9EA-69A1C662228D}" srcOrd="1" destOrd="0" presId="urn:microsoft.com/office/officeart/2005/8/layout/hierarchy2"/>
    <dgm:cxn modelId="{DE221746-1F28-41DC-B01F-80B2736EADAC}" type="presParOf" srcId="{C07835A6-4613-4C62-A9EA-69A1C662228D}" destId="{9C9A6304-1C23-413E-98F2-5F11CA00732E}" srcOrd="0" destOrd="0" presId="urn:microsoft.com/office/officeart/2005/8/layout/hierarchy2"/>
    <dgm:cxn modelId="{9A947F8F-1D5F-467A-808D-1471EDEDF9C3}" type="presParOf" srcId="{C07835A6-4613-4C62-A9EA-69A1C662228D}" destId="{75043F39-12F1-4371-89F5-688384EAB2A7}" srcOrd="1" destOrd="0" presId="urn:microsoft.com/office/officeart/2005/8/layout/hierarchy2"/>
    <dgm:cxn modelId="{F998FBD6-58AA-4737-B9FC-AAD565327564}" type="presParOf" srcId="{4D6CA7C9-1EB3-480E-99F4-69170B73FB99}" destId="{AFF83CD3-6A41-4CF5-B63B-3261BBC06BF4}" srcOrd="2" destOrd="0" presId="urn:microsoft.com/office/officeart/2005/8/layout/hierarchy2"/>
    <dgm:cxn modelId="{F8ACD411-2AC8-4106-88C4-486EA10D45D3}" type="presParOf" srcId="{AFF83CD3-6A41-4CF5-B63B-3261BBC06BF4}" destId="{2EBB1D5A-95C5-451D-9792-B047E435F3EB}" srcOrd="0" destOrd="0" presId="urn:microsoft.com/office/officeart/2005/8/layout/hierarchy2"/>
    <dgm:cxn modelId="{87D98523-46EF-42FC-9F36-A74954AE5C7F}" type="presParOf" srcId="{4D6CA7C9-1EB3-480E-99F4-69170B73FB99}" destId="{0C122E17-3622-4865-8049-E90285C7408C}" srcOrd="3" destOrd="0" presId="urn:microsoft.com/office/officeart/2005/8/layout/hierarchy2"/>
    <dgm:cxn modelId="{F53C6453-0CBA-497F-B91D-682B9D7D6EC6}" type="presParOf" srcId="{0C122E17-3622-4865-8049-E90285C7408C}" destId="{95F60CCB-07D3-4286-8601-A7292C589F3B}" srcOrd="0" destOrd="0" presId="urn:microsoft.com/office/officeart/2005/8/layout/hierarchy2"/>
    <dgm:cxn modelId="{F092671E-22CD-40E2-BD26-819DA8E2D570}" type="presParOf" srcId="{0C122E17-3622-4865-8049-E90285C7408C}" destId="{A7866D40-576B-4526-A2BE-590B1E80A365}" srcOrd="1" destOrd="0" presId="urn:microsoft.com/office/officeart/2005/8/layout/hierarchy2"/>
    <dgm:cxn modelId="{F33BBDE6-FA74-4514-9FAF-B654E95B4201}" type="presParOf" srcId="{4D6CA7C9-1EB3-480E-99F4-69170B73FB99}" destId="{610F805C-4961-4F4C-AD1C-90F907AE2B57}" srcOrd="4" destOrd="0" presId="urn:microsoft.com/office/officeart/2005/8/layout/hierarchy2"/>
    <dgm:cxn modelId="{9823C5E7-696F-4DC1-95C8-4BEA1E5FD95D}" type="presParOf" srcId="{610F805C-4961-4F4C-AD1C-90F907AE2B57}" destId="{5F53ECB7-0C02-472E-A58B-D57D587175F9}" srcOrd="0" destOrd="0" presId="urn:microsoft.com/office/officeart/2005/8/layout/hierarchy2"/>
    <dgm:cxn modelId="{57E921AB-4C68-47BA-AF05-3BC80FE5B320}" type="presParOf" srcId="{4D6CA7C9-1EB3-480E-99F4-69170B73FB99}" destId="{B7A468A9-751E-4368-B665-7B711AECB589}" srcOrd="5" destOrd="0" presId="urn:microsoft.com/office/officeart/2005/8/layout/hierarchy2"/>
    <dgm:cxn modelId="{76FCE2FF-B9EC-453F-BE9A-0811458B1C2A}" type="presParOf" srcId="{B7A468A9-751E-4368-B665-7B711AECB589}" destId="{872AF223-81E3-4032-9BF6-4D496BA25440}" srcOrd="0" destOrd="0" presId="urn:microsoft.com/office/officeart/2005/8/layout/hierarchy2"/>
    <dgm:cxn modelId="{D2562B06-267E-466C-9C72-621B238FD800}" type="presParOf" srcId="{B7A468A9-751E-4368-B665-7B711AECB589}" destId="{C8D67B18-C9AE-4A8F-9F8C-7B390FDB49F5}" srcOrd="1" destOrd="0" presId="urn:microsoft.com/office/officeart/2005/8/layout/hierarchy2"/>
    <dgm:cxn modelId="{8A6E7FF0-40E6-498B-8E62-AD0A58C4EC00}" type="presParOf" srcId="{C8D67B18-C9AE-4A8F-9F8C-7B390FDB49F5}" destId="{23DC9DF6-6793-40A0-93B9-0A071E22CE0D}" srcOrd="0" destOrd="0" presId="urn:microsoft.com/office/officeart/2005/8/layout/hierarchy2"/>
    <dgm:cxn modelId="{2764CB6C-79F0-442A-9784-8E2B7A61842C}" type="presParOf" srcId="{23DC9DF6-6793-40A0-93B9-0A071E22CE0D}" destId="{15E8C527-3150-44DD-8841-60A7AECCB255}" srcOrd="0" destOrd="0" presId="urn:microsoft.com/office/officeart/2005/8/layout/hierarchy2"/>
    <dgm:cxn modelId="{75CB705F-BA0E-4D6E-B2EA-306930D38520}" type="presParOf" srcId="{C8D67B18-C9AE-4A8F-9F8C-7B390FDB49F5}" destId="{D6270C20-C164-443E-9AB7-7F64CC5913CC}" srcOrd="1" destOrd="0" presId="urn:microsoft.com/office/officeart/2005/8/layout/hierarchy2"/>
    <dgm:cxn modelId="{AE825D7E-00AB-47B0-AFF5-4E014E303573}" type="presParOf" srcId="{D6270C20-C164-443E-9AB7-7F64CC5913CC}" destId="{6A6116C6-8413-4ECD-A5DD-70B3C225A44C}" srcOrd="0" destOrd="0" presId="urn:microsoft.com/office/officeart/2005/8/layout/hierarchy2"/>
    <dgm:cxn modelId="{0838B6A1-F0CF-4E22-BC0B-F9DF0E3BACC9}" type="presParOf" srcId="{D6270C20-C164-443E-9AB7-7F64CC5913CC}" destId="{CF6A3B89-D5BB-464D-A80C-EFE144394FB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27C877-C0A4-4AFF-8218-6CEC945A88B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F87964-87A5-42FB-B083-7D9ED4D2C21F}">
      <dgm:prSet phldrT="[Text]"/>
      <dgm:spPr/>
      <dgm:t>
        <a:bodyPr/>
        <a:lstStyle/>
        <a:p>
          <a:r>
            <a:rPr lang="en-US" dirty="0"/>
            <a:t>Business Unit</a:t>
          </a:r>
        </a:p>
      </dgm:t>
    </dgm:pt>
    <dgm:pt modelId="{800B56EE-48F0-4443-BC9C-E7546F4FAB2A}" type="parTrans" cxnId="{6837525C-DFE2-4623-9A54-C7F8F59AF973}">
      <dgm:prSet/>
      <dgm:spPr/>
      <dgm:t>
        <a:bodyPr/>
        <a:lstStyle/>
        <a:p>
          <a:endParaRPr lang="en-US"/>
        </a:p>
      </dgm:t>
    </dgm:pt>
    <dgm:pt modelId="{92CFE17D-097F-4D3E-BABE-7FFDD041C545}" type="sibTrans" cxnId="{6837525C-DFE2-4623-9A54-C7F8F59AF973}">
      <dgm:prSet/>
      <dgm:spPr/>
      <dgm:t>
        <a:bodyPr/>
        <a:lstStyle/>
        <a:p>
          <a:endParaRPr lang="en-US"/>
        </a:p>
      </dgm:t>
    </dgm:pt>
    <dgm:pt modelId="{8BC6B654-8887-4A79-B583-84EBC09802BC}">
      <dgm:prSet phldrT="[Text]"/>
      <dgm:spPr/>
      <dgm:t>
        <a:bodyPr/>
        <a:lstStyle/>
        <a:p>
          <a:r>
            <a:rPr lang="en-US" dirty="0"/>
            <a:t>Business Capability</a:t>
          </a:r>
        </a:p>
      </dgm:t>
    </dgm:pt>
    <dgm:pt modelId="{0701F062-AF49-48B1-807A-E9D2F0361709}" type="parTrans" cxnId="{AAA60877-4568-474C-B090-2BE67006FFD0}">
      <dgm:prSet/>
      <dgm:spPr/>
      <dgm:t>
        <a:bodyPr/>
        <a:lstStyle/>
        <a:p>
          <a:endParaRPr lang="en-US"/>
        </a:p>
      </dgm:t>
    </dgm:pt>
    <dgm:pt modelId="{67279AB4-CB97-473E-B142-10E60C7DB4E6}" type="sibTrans" cxnId="{AAA60877-4568-474C-B090-2BE67006FFD0}">
      <dgm:prSet/>
      <dgm:spPr/>
      <dgm:t>
        <a:bodyPr/>
        <a:lstStyle/>
        <a:p>
          <a:endParaRPr lang="en-US"/>
        </a:p>
      </dgm:t>
    </dgm:pt>
    <dgm:pt modelId="{41E7B56A-936F-4B2C-BBFB-CDF77DDEEE35}">
      <dgm:prSet phldrT="[Text]"/>
      <dgm:spPr/>
      <dgm:t>
        <a:bodyPr/>
        <a:lstStyle/>
        <a:p>
          <a:endParaRPr lang="en-US" dirty="0"/>
        </a:p>
      </dgm:t>
    </dgm:pt>
    <dgm:pt modelId="{48660C2D-2322-4D0F-AFB1-2B14E748EA45}" type="parTrans" cxnId="{78120007-7C0F-423C-AD54-7320F4A1E1E0}">
      <dgm:prSet/>
      <dgm:spPr/>
      <dgm:t>
        <a:bodyPr/>
        <a:lstStyle/>
        <a:p>
          <a:endParaRPr lang="en-US"/>
        </a:p>
      </dgm:t>
    </dgm:pt>
    <dgm:pt modelId="{3A8FE668-6B00-4A04-8BF7-ED90E7D76EF0}" type="sibTrans" cxnId="{78120007-7C0F-423C-AD54-7320F4A1E1E0}">
      <dgm:prSet/>
      <dgm:spPr/>
      <dgm:t>
        <a:bodyPr/>
        <a:lstStyle/>
        <a:p>
          <a:endParaRPr lang="en-US"/>
        </a:p>
      </dgm:t>
    </dgm:pt>
    <dgm:pt modelId="{3060ACA0-4520-435A-BF67-4825E33FF497}">
      <dgm:prSet phldrT="[Text]"/>
      <dgm:spPr/>
      <dgm:t>
        <a:bodyPr/>
        <a:lstStyle/>
        <a:p>
          <a:endParaRPr lang="en-US" dirty="0"/>
        </a:p>
      </dgm:t>
    </dgm:pt>
    <dgm:pt modelId="{908A912C-0743-4EAC-93A9-4BEDC435F338}" type="parTrans" cxnId="{56A47B57-BF30-4622-8E7C-26DB86DF4A70}">
      <dgm:prSet/>
      <dgm:spPr/>
      <dgm:t>
        <a:bodyPr/>
        <a:lstStyle/>
        <a:p>
          <a:endParaRPr lang="en-US"/>
        </a:p>
      </dgm:t>
    </dgm:pt>
    <dgm:pt modelId="{4B28FC06-0FE4-409C-80C0-2E779E5F7901}" type="sibTrans" cxnId="{56A47B57-BF30-4622-8E7C-26DB86DF4A70}">
      <dgm:prSet/>
      <dgm:spPr/>
      <dgm:t>
        <a:bodyPr/>
        <a:lstStyle/>
        <a:p>
          <a:endParaRPr lang="en-US"/>
        </a:p>
      </dgm:t>
    </dgm:pt>
    <dgm:pt modelId="{42D34E42-CCE2-4743-9C3F-70B63E45399E}">
      <dgm:prSet phldrT="[Text]"/>
      <dgm:spPr/>
      <dgm:t>
        <a:bodyPr/>
        <a:lstStyle/>
        <a:p>
          <a:endParaRPr lang="en-US" dirty="0"/>
        </a:p>
      </dgm:t>
    </dgm:pt>
    <dgm:pt modelId="{56E8DB2F-3DA0-4492-BD1B-FE17368E5A86}" type="parTrans" cxnId="{C5E7EEE4-D90C-4A9B-A995-71675E9C55BB}">
      <dgm:prSet/>
      <dgm:spPr/>
      <dgm:t>
        <a:bodyPr/>
        <a:lstStyle/>
        <a:p>
          <a:endParaRPr lang="en-US"/>
        </a:p>
      </dgm:t>
    </dgm:pt>
    <dgm:pt modelId="{F47D6752-9F45-426E-BD6D-34581B9877FE}" type="sibTrans" cxnId="{C5E7EEE4-D90C-4A9B-A995-71675E9C55BB}">
      <dgm:prSet/>
      <dgm:spPr/>
      <dgm:t>
        <a:bodyPr/>
        <a:lstStyle/>
        <a:p>
          <a:endParaRPr lang="en-US"/>
        </a:p>
      </dgm:t>
    </dgm:pt>
    <dgm:pt modelId="{071AF7D1-11D1-489D-9808-3CFB47029EE2}">
      <dgm:prSet phldrT="[Text]"/>
      <dgm:spPr/>
      <dgm:t>
        <a:bodyPr/>
        <a:lstStyle/>
        <a:p>
          <a:endParaRPr lang="en-US" dirty="0"/>
        </a:p>
      </dgm:t>
    </dgm:pt>
    <dgm:pt modelId="{28D5FE69-B9EF-457D-9C84-8828C42E0485}" type="parTrans" cxnId="{21C4B0AF-435F-4C65-A468-75967FFE2D9E}">
      <dgm:prSet/>
      <dgm:spPr/>
      <dgm:t>
        <a:bodyPr/>
        <a:lstStyle/>
        <a:p>
          <a:endParaRPr lang="en-US"/>
        </a:p>
      </dgm:t>
    </dgm:pt>
    <dgm:pt modelId="{7F9F3186-CB7B-412C-B8F9-12219B17B6B8}" type="sibTrans" cxnId="{21C4B0AF-435F-4C65-A468-75967FFE2D9E}">
      <dgm:prSet/>
      <dgm:spPr/>
      <dgm:t>
        <a:bodyPr/>
        <a:lstStyle/>
        <a:p>
          <a:endParaRPr lang="en-US"/>
        </a:p>
      </dgm:t>
    </dgm:pt>
    <dgm:pt modelId="{2BAE687A-186D-41BC-9D3D-6D5F89F30826}">
      <dgm:prSet phldrT="[Text]"/>
      <dgm:spPr/>
      <dgm:t>
        <a:bodyPr/>
        <a:lstStyle/>
        <a:p>
          <a:endParaRPr lang="en-US" dirty="0"/>
        </a:p>
      </dgm:t>
    </dgm:pt>
    <dgm:pt modelId="{2080CBD7-90F5-438D-8B14-63F43D337A8F}" type="parTrans" cxnId="{5D4359D3-87E2-47E0-BDF8-A0220A31E9CE}">
      <dgm:prSet/>
      <dgm:spPr/>
      <dgm:t>
        <a:bodyPr/>
        <a:lstStyle/>
        <a:p>
          <a:endParaRPr lang="en-US"/>
        </a:p>
      </dgm:t>
    </dgm:pt>
    <dgm:pt modelId="{5CA296B1-3B37-4A00-A7B7-412ECA8E004B}" type="sibTrans" cxnId="{5D4359D3-87E2-47E0-BDF8-A0220A31E9CE}">
      <dgm:prSet/>
      <dgm:spPr/>
      <dgm:t>
        <a:bodyPr/>
        <a:lstStyle/>
        <a:p>
          <a:endParaRPr lang="en-US"/>
        </a:p>
      </dgm:t>
    </dgm:pt>
    <dgm:pt modelId="{51F73FEE-8732-479F-ABD6-D6DC89D40D6C}" type="pres">
      <dgm:prSet presAssocID="{1E27C877-C0A4-4AFF-8218-6CEC945A88B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5A8D8AC-4896-4424-883F-F875C68A295D}" type="pres">
      <dgm:prSet presAssocID="{67F87964-87A5-42FB-B083-7D9ED4D2C21F}" presName="root1" presStyleCnt="0"/>
      <dgm:spPr/>
    </dgm:pt>
    <dgm:pt modelId="{2C85C1BE-7CA9-451A-9E86-78A40E805AB0}" type="pres">
      <dgm:prSet presAssocID="{67F87964-87A5-42FB-B083-7D9ED4D2C21F}" presName="LevelOneTextNode" presStyleLbl="node0" presStyleIdx="0" presStyleCnt="1">
        <dgm:presLayoutVars>
          <dgm:chPref val="3"/>
        </dgm:presLayoutVars>
      </dgm:prSet>
      <dgm:spPr/>
    </dgm:pt>
    <dgm:pt modelId="{2E1949CC-88DA-43FD-B1F1-54AE6FC29C45}" type="pres">
      <dgm:prSet presAssocID="{67F87964-87A5-42FB-B083-7D9ED4D2C21F}" presName="level2hierChild" presStyleCnt="0"/>
      <dgm:spPr/>
    </dgm:pt>
    <dgm:pt modelId="{67A13A2E-6C33-49CE-9C52-E23F55C3BC51}" type="pres">
      <dgm:prSet presAssocID="{0701F062-AF49-48B1-807A-E9D2F0361709}" presName="conn2-1" presStyleLbl="parChTrans1D2" presStyleIdx="0" presStyleCnt="1"/>
      <dgm:spPr/>
    </dgm:pt>
    <dgm:pt modelId="{D9F3041C-72B2-41EF-B317-0BB8CA8CD990}" type="pres">
      <dgm:prSet presAssocID="{0701F062-AF49-48B1-807A-E9D2F0361709}" presName="connTx" presStyleLbl="parChTrans1D2" presStyleIdx="0" presStyleCnt="1"/>
      <dgm:spPr/>
    </dgm:pt>
    <dgm:pt modelId="{AB9EA543-606D-426B-A947-C6884E875541}" type="pres">
      <dgm:prSet presAssocID="{8BC6B654-8887-4A79-B583-84EBC09802BC}" presName="root2" presStyleCnt="0"/>
      <dgm:spPr/>
    </dgm:pt>
    <dgm:pt modelId="{A9C53842-3D18-4C17-ACF1-3F541F9CA454}" type="pres">
      <dgm:prSet presAssocID="{8BC6B654-8887-4A79-B583-84EBC09802BC}" presName="LevelTwoTextNode" presStyleLbl="node2" presStyleIdx="0" presStyleCnt="1">
        <dgm:presLayoutVars>
          <dgm:chPref val="3"/>
        </dgm:presLayoutVars>
      </dgm:prSet>
      <dgm:spPr/>
    </dgm:pt>
    <dgm:pt modelId="{66FABF40-DED7-410D-9F21-C3EF83372C69}" type="pres">
      <dgm:prSet presAssocID="{8BC6B654-8887-4A79-B583-84EBC09802BC}" presName="level3hierChild" presStyleCnt="0"/>
      <dgm:spPr/>
    </dgm:pt>
    <dgm:pt modelId="{79CD03FB-CBC9-4FC1-80AA-2DBF64662B34}" type="pres">
      <dgm:prSet presAssocID="{48660C2D-2322-4D0F-AFB1-2B14E748EA45}" presName="conn2-1" presStyleLbl="parChTrans1D3" presStyleIdx="0" presStyleCnt="1"/>
      <dgm:spPr/>
    </dgm:pt>
    <dgm:pt modelId="{7E89123A-D930-4838-AF77-BD35728DEF72}" type="pres">
      <dgm:prSet presAssocID="{48660C2D-2322-4D0F-AFB1-2B14E748EA45}" presName="connTx" presStyleLbl="parChTrans1D3" presStyleIdx="0" presStyleCnt="1"/>
      <dgm:spPr/>
    </dgm:pt>
    <dgm:pt modelId="{40689598-DA96-4873-B786-F3C9F656CF78}" type="pres">
      <dgm:prSet presAssocID="{41E7B56A-936F-4B2C-BBFB-CDF77DDEEE35}" presName="root2" presStyleCnt="0"/>
      <dgm:spPr/>
    </dgm:pt>
    <dgm:pt modelId="{484B90AA-B270-4574-82F2-0308C0797E37}" type="pres">
      <dgm:prSet presAssocID="{41E7B56A-936F-4B2C-BBFB-CDF77DDEEE35}" presName="LevelTwoTextNode" presStyleLbl="node3" presStyleIdx="0" presStyleCnt="1">
        <dgm:presLayoutVars>
          <dgm:chPref val="3"/>
        </dgm:presLayoutVars>
      </dgm:prSet>
      <dgm:spPr/>
    </dgm:pt>
    <dgm:pt modelId="{4D6CA7C9-1EB3-480E-99F4-69170B73FB99}" type="pres">
      <dgm:prSet presAssocID="{41E7B56A-936F-4B2C-BBFB-CDF77DDEEE35}" presName="level3hierChild" presStyleCnt="0"/>
      <dgm:spPr/>
    </dgm:pt>
    <dgm:pt modelId="{365C1D8D-55D2-4345-B7DE-A3EEF0031A29}" type="pres">
      <dgm:prSet presAssocID="{908A912C-0743-4EAC-93A9-4BEDC435F338}" presName="conn2-1" presStyleLbl="parChTrans1D4" presStyleIdx="0" presStyleCnt="4"/>
      <dgm:spPr/>
    </dgm:pt>
    <dgm:pt modelId="{B90A70D0-39FC-4418-890B-7FA8FD9EDF49}" type="pres">
      <dgm:prSet presAssocID="{908A912C-0743-4EAC-93A9-4BEDC435F338}" presName="connTx" presStyleLbl="parChTrans1D4" presStyleIdx="0" presStyleCnt="4"/>
      <dgm:spPr/>
    </dgm:pt>
    <dgm:pt modelId="{C07835A6-4613-4C62-A9EA-69A1C662228D}" type="pres">
      <dgm:prSet presAssocID="{3060ACA0-4520-435A-BF67-4825E33FF497}" presName="root2" presStyleCnt="0"/>
      <dgm:spPr/>
    </dgm:pt>
    <dgm:pt modelId="{9C9A6304-1C23-413E-98F2-5F11CA00732E}" type="pres">
      <dgm:prSet presAssocID="{3060ACA0-4520-435A-BF67-4825E33FF497}" presName="LevelTwoTextNode" presStyleLbl="node4" presStyleIdx="0" presStyleCnt="4">
        <dgm:presLayoutVars>
          <dgm:chPref val="3"/>
        </dgm:presLayoutVars>
      </dgm:prSet>
      <dgm:spPr/>
    </dgm:pt>
    <dgm:pt modelId="{75043F39-12F1-4371-89F5-688384EAB2A7}" type="pres">
      <dgm:prSet presAssocID="{3060ACA0-4520-435A-BF67-4825E33FF497}" presName="level3hierChild" presStyleCnt="0"/>
      <dgm:spPr/>
    </dgm:pt>
    <dgm:pt modelId="{AFF83CD3-6A41-4CF5-B63B-3261BBC06BF4}" type="pres">
      <dgm:prSet presAssocID="{56E8DB2F-3DA0-4492-BD1B-FE17368E5A86}" presName="conn2-1" presStyleLbl="parChTrans1D4" presStyleIdx="1" presStyleCnt="4"/>
      <dgm:spPr/>
    </dgm:pt>
    <dgm:pt modelId="{2EBB1D5A-95C5-451D-9792-B047E435F3EB}" type="pres">
      <dgm:prSet presAssocID="{56E8DB2F-3DA0-4492-BD1B-FE17368E5A86}" presName="connTx" presStyleLbl="parChTrans1D4" presStyleIdx="1" presStyleCnt="4"/>
      <dgm:spPr/>
    </dgm:pt>
    <dgm:pt modelId="{0C122E17-3622-4865-8049-E90285C7408C}" type="pres">
      <dgm:prSet presAssocID="{42D34E42-CCE2-4743-9C3F-70B63E45399E}" presName="root2" presStyleCnt="0"/>
      <dgm:spPr/>
    </dgm:pt>
    <dgm:pt modelId="{95F60CCB-07D3-4286-8601-A7292C589F3B}" type="pres">
      <dgm:prSet presAssocID="{42D34E42-CCE2-4743-9C3F-70B63E45399E}" presName="LevelTwoTextNode" presStyleLbl="node4" presStyleIdx="1" presStyleCnt="4">
        <dgm:presLayoutVars>
          <dgm:chPref val="3"/>
        </dgm:presLayoutVars>
      </dgm:prSet>
      <dgm:spPr/>
    </dgm:pt>
    <dgm:pt modelId="{A7866D40-576B-4526-A2BE-590B1E80A365}" type="pres">
      <dgm:prSet presAssocID="{42D34E42-CCE2-4743-9C3F-70B63E45399E}" presName="level3hierChild" presStyleCnt="0"/>
      <dgm:spPr/>
    </dgm:pt>
    <dgm:pt modelId="{610F805C-4961-4F4C-AD1C-90F907AE2B57}" type="pres">
      <dgm:prSet presAssocID="{28D5FE69-B9EF-457D-9C84-8828C42E0485}" presName="conn2-1" presStyleLbl="parChTrans1D4" presStyleIdx="2" presStyleCnt="4"/>
      <dgm:spPr/>
    </dgm:pt>
    <dgm:pt modelId="{5F53ECB7-0C02-472E-A58B-D57D587175F9}" type="pres">
      <dgm:prSet presAssocID="{28D5FE69-B9EF-457D-9C84-8828C42E0485}" presName="connTx" presStyleLbl="parChTrans1D4" presStyleIdx="2" presStyleCnt="4"/>
      <dgm:spPr/>
    </dgm:pt>
    <dgm:pt modelId="{B7A468A9-751E-4368-B665-7B711AECB589}" type="pres">
      <dgm:prSet presAssocID="{071AF7D1-11D1-489D-9808-3CFB47029EE2}" presName="root2" presStyleCnt="0"/>
      <dgm:spPr/>
    </dgm:pt>
    <dgm:pt modelId="{872AF223-81E3-4032-9BF6-4D496BA25440}" type="pres">
      <dgm:prSet presAssocID="{071AF7D1-11D1-489D-9808-3CFB47029EE2}" presName="LevelTwoTextNode" presStyleLbl="node4" presStyleIdx="2" presStyleCnt="4">
        <dgm:presLayoutVars>
          <dgm:chPref val="3"/>
        </dgm:presLayoutVars>
      </dgm:prSet>
      <dgm:spPr/>
    </dgm:pt>
    <dgm:pt modelId="{C8D67B18-C9AE-4A8F-9F8C-7B390FDB49F5}" type="pres">
      <dgm:prSet presAssocID="{071AF7D1-11D1-489D-9808-3CFB47029EE2}" presName="level3hierChild" presStyleCnt="0"/>
      <dgm:spPr/>
    </dgm:pt>
    <dgm:pt modelId="{23DC9DF6-6793-40A0-93B9-0A071E22CE0D}" type="pres">
      <dgm:prSet presAssocID="{2080CBD7-90F5-438D-8B14-63F43D337A8F}" presName="conn2-1" presStyleLbl="parChTrans1D4" presStyleIdx="3" presStyleCnt="4"/>
      <dgm:spPr/>
    </dgm:pt>
    <dgm:pt modelId="{15E8C527-3150-44DD-8841-60A7AECCB255}" type="pres">
      <dgm:prSet presAssocID="{2080CBD7-90F5-438D-8B14-63F43D337A8F}" presName="connTx" presStyleLbl="parChTrans1D4" presStyleIdx="3" presStyleCnt="4"/>
      <dgm:spPr/>
    </dgm:pt>
    <dgm:pt modelId="{D6270C20-C164-443E-9AB7-7F64CC5913CC}" type="pres">
      <dgm:prSet presAssocID="{2BAE687A-186D-41BC-9D3D-6D5F89F30826}" presName="root2" presStyleCnt="0"/>
      <dgm:spPr/>
    </dgm:pt>
    <dgm:pt modelId="{6A6116C6-8413-4ECD-A5DD-70B3C225A44C}" type="pres">
      <dgm:prSet presAssocID="{2BAE687A-186D-41BC-9D3D-6D5F89F30826}" presName="LevelTwoTextNode" presStyleLbl="node4" presStyleIdx="3" presStyleCnt="4">
        <dgm:presLayoutVars>
          <dgm:chPref val="3"/>
        </dgm:presLayoutVars>
      </dgm:prSet>
      <dgm:spPr/>
    </dgm:pt>
    <dgm:pt modelId="{CF6A3B89-D5BB-464D-A80C-EFE144394FB2}" type="pres">
      <dgm:prSet presAssocID="{2BAE687A-186D-41BC-9D3D-6D5F89F30826}" presName="level3hierChild" presStyleCnt="0"/>
      <dgm:spPr/>
    </dgm:pt>
  </dgm:ptLst>
  <dgm:cxnLst>
    <dgm:cxn modelId="{3E93A403-15B2-46C0-8F8C-BB483C1BE7C9}" type="presOf" srcId="{48660C2D-2322-4D0F-AFB1-2B14E748EA45}" destId="{79CD03FB-CBC9-4FC1-80AA-2DBF64662B34}" srcOrd="0" destOrd="0" presId="urn:microsoft.com/office/officeart/2005/8/layout/hierarchy2"/>
    <dgm:cxn modelId="{78120007-7C0F-423C-AD54-7320F4A1E1E0}" srcId="{8BC6B654-8887-4A79-B583-84EBC09802BC}" destId="{41E7B56A-936F-4B2C-BBFB-CDF77DDEEE35}" srcOrd="0" destOrd="0" parTransId="{48660C2D-2322-4D0F-AFB1-2B14E748EA45}" sibTransId="{3A8FE668-6B00-4A04-8BF7-ED90E7D76EF0}"/>
    <dgm:cxn modelId="{FB965309-A670-4752-AC1A-97CFF052299C}" type="presOf" srcId="{28D5FE69-B9EF-457D-9C84-8828C42E0485}" destId="{610F805C-4961-4F4C-AD1C-90F907AE2B57}" srcOrd="0" destOrd="0" presId="urn:microsoft.com/office/officeart/2005/8/layout/hierarchy2"/>
    <dgm:cxn modelId="{8C2B7E1A-49D5-4504-B942-38AEA9042128}" type="presOf" srcId="{908A912C-0743-4EAC-93A9-4BEDC435F338}" destId="{B90A70D0-39FC-4418-890B-7FA8FD9EDF49}" srcOrd="1" destOrd="0" presId="urn:microsoft.com/office/officeart/2005/8/layout/hierarchy2"/>
    <dgm:cxn modelId="{767C241E-C657-43BA-BF84-F0FAFB736795}" type="presOf" srcId="{56E8DB2F-3DA0-4492-BD1B-FE17368E5A86}" destId="{2EBB1D5A-95C5-451D-9792-B047E435F3EB}" srcOrd="1" destOrd="0" presId="urn:microsoft.com/office/officeart/2005/8/layout/hierarchy2"/>
    <dgm:cxn modelId="{C8635836-4373-4779-9A0C-8AD6044FEFF8}" type="presOf" srcId="{2080CBD7-90F5-438D-8B14-63F43D337A8F}" destId="{15E8C527-3150-44DD-8841-60A7AECCB255}" srcOrd="1" destOrd="0" presId="urn:microsoft.com/office/officeart/2005/8/layout/hierarchy2"/>
    <dgm:cxn modelId="{05FAFB3B-B12F-492A-BDED-EA74D9163FF5}" type="presOf" srcId="{0701F062-AF49-48B1-807A-E9D2F0361709}" destId="{D9F3041C-72B2-41EF-B317-0BB8CA8CD990}" srcOrd="1" destOrd="0" presId="urn:microsoft.com/office/officeart/2005/8/layout/hierarchy2"/>
    <dgm:cxn modelId="{6837525C-DFE2-4623-9A54-C7F8F59AF973}" srcId="{1E27C877-C0A4-4AFF-8218-6CEC945A88BA}" destId="{67F87964-87A5-42FB-B083-7D9ED4D2C21F}" srcOrd="0" destOrd="0" parTransId="{800B56EE-48F0-4443-BC9C-E7546F4FAB2A}" sibTransId="{92CFE17D-097F-4D3E-BABE-7FFDD041C545}"/>
    <dgm:cxn modelId="{6A733943-328B-49BD-BE1C-635F489AC497}" type="presOf" srcId="{41E7B56A-936F-4B2C-BBFB-CDF77DDEEE35}" destId="{484B90AA-B270-4574-82F2-0308C0797E37}" srcOrd="0" destOrd="0" presId="urn:microsoft.com/office/officeart/2005/8/layout/hierarchy2"/>
    <dgm:cxn modelId="{84957465-CE5A-48DD-AAEA-45B624E806F2}" type="presOf" srcId="{908A912C-0743-4EAC-93A9-4BEDC435F338}" destId="{365C1D8D-55D2-4345-B7DE-A3EEF0031A29}" srcOrd="0" destOrd="0" presId="urn:microsoft.com/office/officeart/2005/8/layout/hierarchy2"/>
    <dgm:cxn modelId="{42C8126F-7D23-495D-B1F5-763D7B46B69D}" type="presOf" srcId="{67F87964-87A5-42FB-B083-7D9ED4D2C21F}" destId="{2C85C1BE-7CA9-451A-9E86-78A40E805AB0}" srcOrd="0" destOrd="0" presId="urn:microsoft.com/office/officeart/2005/8/layout/hierarchy2"/>
    <dgm:cxn modelId="{AAA60877-4568-474C-B090-2BE67006FFD0}" srcId="{67F87964-87A5-42FB-B083-7D9ED4D2C21F}" destId="{8BC6B654-8887-4A79-B583-84EBC09802BC}" srcOrd="0" destOrd="0" parTransId="{0701F062-AF49-48B1-807A-E9D2F0361709}" sibTransId="{67279AB4-CB97-473E-B142-10E60C7DB4E6}"/>
    <dgm:cxn modelId="{56A47B57-BF30-4622-8E7C-26DB86DF4A70}" srcId="{41E7B56A-936F-4B2C-BBFB-CDF77DDEEE35}" destId="{3060ACA0-4520-435A-BF67-4825E33FF497}" srcOrd="0" destOrd="0" parTransId="{908A912C-0743-4EAC-93A9-4BEDC435F338}" sibTransId="{4B28FC06-0FE4-409C-80C0-2E779E5F7901}"/>
    <dgm:cxn modelId="{49AA4D7B-65F1-4C45-89BD-83FAC40585DE}" type="presOf" srcId="{2BAE687A-186D-41BC-9D3D-6D5F89F30826}" destId="{6A6116C6-8413-4ECD-A5DD-70B3C225A44C}" srcOrd="0" destOrd="0" presId="urn:microsoft.com/office/officeart/2005/8/layout/hierarchy2"/>
    <dgm:cxn modelId="{3E6D6A81-C3A9-456A-AD4B-D9C3B7FECC58}" type="presOf" srcId="{42D34E42-CCE2-4743-9C3F-70B63E45399E}" destId="{95F60CCB-07D3-4286-8601-A7292C589F3B}" srcOrd="0" destOrd="0" presId="urn:microsoft.com/office/officeart/2005/8/layout/hierarchy2"/>
    <dgm:cxn modelId="{8A472586-4CA0-4965-8C76-1D841A46328A}" type="presOf" srcId="{071AF7D1-11D1-489D-9808-3CFB47029EE2}" destId="{872AF223-81E3-4032-9BF6-4D496BA25440}" srcOrd="0" destOrd="0" presId="urn:microsoft.com/office/officeart/2005/8/layout/hierarchy2"/>
    <dgm:cxn modelId="{FC18788B-5E27-499E-BC54-2BBCFDAE38D1}" type="presOf" srcId="{48660C2D-2322-4D0F-AFB1-2B14E748EA45}" destId="{7E89123A-D930-4838-AF77-BD35728DEF72}" srcOrd="1" destOrd="0" presId="urn:microsoft.com/office/officeart/2005/8/layout/hierarchy2"/>
    <dgm:cxn modelId="{6CD38FA0-2070-4319-B045-46D160625087}" type="presOf" srcId="{3060ACA0-4520-435A-BF67-4825E33FF497}" destId="{9C9A6304-1C23-413E-98F2-5F11CA00732E}" srcOrd="0" destOrd="0" presId="urn:microsoft.com/office/officeart/2005/8/layout/hierarchy2"/>
    <dgm:cxn modelId="{B7CC07A9-253B-45F3-A9FC-2C9A0AF01A91}" type="presOf" srcId="{0701F062-AF49-48B1-807A-E9D2F0361709}" destId="{67A13A2E-6C33-49CE-9C52-E23F55C3BC51}" srcOrd="0" destOrd="0" presId="urn:microsoft.com/office/officeart/2005/8/layout/hierarchy2"/>
    <dgm:cxn modelId="{ABB735A9-F167-46B3-BF73-A36EB037CBE0}" type="presOf" srcId="{56E8DB2F-3DA0-4492-BD1B-FE17368E5A86}" destId="{AFF83CD3-6A41-4CF5-B63B-3261BBC06BF4}" srcOrd="0" destOrd="0" presId="urn:microsoft.com/office/officeart/2005/8/layout/hierarchy2"/>
    <dgm:cxn modelId="{21C4B0AF-435F-4C65-A468-75967FFE2D9E}" srcId="{41E7B56A-936F-4B2C-BBFB-CDF77DDEEE35}" destId="{071AF7D1-11D1-489D-9808-3CFB47029EE2}" srcOrd="2" destOrd="0" parTransId="{28D5FE69-B9EF-457D-9C84-8828C42E0485}" sibTransId="{7F9F3186-CB7B-412C-B8F9-12219B17B6B8}"/>
    <dgm:cxn modelId="{2F81A6B3-9FF7-4C5F-81D1-D10BD6F0505E}" type="presOf" srcId="{1E27C877-C0A4-4AFF-8218-6CEC945A88BA}" destId="{51F73FEE-8732-479F-ABD6-D6DC89D40D6C}" srcOrd="0" destOrd="0" presId="urn:microsoft.com/office/officeart/2005/8/layout/hierarchy2"/>
    <dgm:cxn modelId="{5D4359D3-87E2-47E0-BDF8-A0220A31E9CE}" srcId="{071AF7D1-11D1-489D-9808-3CFB47029EE2}" destId="{2BAE687A-186D-41BC-9D3D-6D5F89F30826}" srcOrd="0" destOrd="0" parTransId="{2080CBD7-90F5-438D-8B14-63F43D337A8F}" sibTransId="{5CA296B1-3B37-4A00-A7B7-412ECA8E004B}"/>
    <dgm:cxn modelId="{70D7EAD7-5D6F-47AC-84F5-00463E40B9AC}" type="presOf" srcId="{2080CBD7-90F5-438D-8B14-63F43D337A8F}" destId="{23DC9DF6-6793-40A0-93B9-0A071E22CE0D}" srcOrd="0" destOrd="0" presId="urn:microsoft.com/office/officeart/2005/8/layout/hierarchy2"/>
    <dgm:cxn modelId="{C5E7EEE4-D90C-4A9B-A995-71675E9C55BB}" srcId="{41E7B56A-936F-4B2C-BBFB-CDF77DDEEE35}" destId="{42D34E42-CCE2-4743-9C3F-70B63E45399E}" srcOrd="1" destOrd="0" parTransId="{56E8DB2F-3DA0-4492-BD1B-FE17368E5A86}" sibTransId="{F47D6752-9F45-426E-BD6D-34581B9877FE}"/>
    <dgm:cxn modelId="{D86B1CF1-5B9E-41D1-B8FA-E8A0F7807393}" type="presOf" srcId="{8BC6B654-8887-4A79-B583-84EBC09802BC}" destId="{A9C53842-3D18-4C17-ACF1-3F541F9CA454}" srcOrd="0" destOrd="0" presId="urn:microsoft.com/office/officeart/2005/8/layout/hierarchy2"/>
    <dgm:cxn modelId="{4B7110FA-EEC3-4A20-9885-F5BF6BADFA37}" type="presOf" srcId="{28D5FE69-B9EF-457D-9C84-8828C42E0485}" destId="{5F53ECB7-0C02-472E-A58B-D57D587175F9}" srcOrd="1" destOrd="0" presId="urn:microsoft.com/office/officeart/2005/8/layout/hierarchy2"/>
    <dgm:cxn modelId="{4C7CA611-BB86-4EF4-BD56-2C779BC20AC8}" type="presParOf" srcId="{51F73FEE-8732-479F-ABD6-D6DC89D40D6C}" destId="{E5A8D8AC-4896-4424-883F-F875C68A295D}" srcOrd="0" destOrd="0" presId="urn:microsoft.com/office/officeart/2005/8/layout/hierarchy2"/>
    <dgm:cxn modelId="{EC14BB63-E1AB-45A3-A3B2-CDEA97CD6D49}" type="presParOf" srcId="{E5A8D8AC-4896-4424-883F-F875C68A295D}" destId="{2C85C1BE-7CA9-451A-9E86-78A40E805AB0}" srcOrd="0" destOrd="0" presId="urn:microsoft.com/office/officeart/2005/8/layout/hierarchy2"/>
    <dgm:cxn modelId="{1EE97D6C-8086-4D79-9A92-DEC46E5D0AC9}" type="presParOf" srcId="{E5A8D8AC-4896-4424-883F-F875C68A295D}" destId="{2E1949CC-88DA-43FD-B1F1-54AE6FC29C45}" srcOrd="1" destOrd="0" presId="urn:microsoft.com/office/officeart/2005/8/layout/hierarchy2"/>
    <dgm:cxn modelId="{E68458AF-709E-4755-AD10-03091E41AAD2}" type="presParOf" srcId="{2E1949CC-88DA-43FD-B1F1-54AE6FC29C45}" destId="{67A13A2E-6C33-49CE-9C52-E23F55C3BC51}" srcOrd="0" destOrd="0" presId="urn:microsoft.com/office/officeart/2005/8/layout/hierarchy2"/>
    <dgm:cxn modelId="{BE220237-983B-4C13-ADF6-54629205ADC0}" type="presParOf" srcId="{67A13A2E-6C33-49CE-9C52-E23F55C3BC51}" destId="{D9F3041C-72B2-41EF-B317-0BB8CA8CD990}" srcOrd="0" destOrd="0" presId="urn:microsoft.com/office/officeart/2005/8/layout/hierarchy2"/>
    <dgm:cxn modelId="{BED9E7FB-4D6D-4BBA-A05F-B962726DFBDA}" type="presParOf" srcId="{2E1949CC-88DA-43FD-B1F1-54AE6FC29C45}" destId="{AB9EA543-606D-426B-A947-C6884E875541}" srcOrd="1" destOrd="0" presId="urn:microsoft.com/office/officeart/2005/8/layout/hierarchy2"/>
    <dgm:cxn modelId="{88306493-E0A3-44DA-8718-107FC22F854C}" type="presParOf" srcId="{AB9EA543-606D-426B-A947-C6884E875541}" destId="{A9C53842-3D18-4C17-ACF1-3F541F9CA454}" srcOrd="0" destOrd="0" presId="urn:microsoft.com/office/officeart/2005/8/layout/hierarchy2"/>
    <dgm:cxn modelId="{C07A0E34-5A19-43B0-99F7-13AFA2E08669}" type="presParOf" srcId="{AB9EA543-606D-426B-A947-C6884E875541}" destId="{66FABF40-DED7-410D-9F21-C3EF83372C69}" srcOrd="1" destOrd="0" presId="urn:microsoft.com/office/officeart/2005/8/layout/hierarchy2"/>
    <dgm:cxn modelId="{2A35EEAB-5F26-4E56-877A-EE2600FBB58B}" type="presParOf" srcId="{66FABF40-DED7-410D-9F21-C3EF83372C69}" destId="{79CD03FB-CBC9-4FC1-80AA-2DBF64662B34}" srcOrd="0" destOrd="0" presId="urn:microsoft.com/office/officeart/2005/8/layout/hierarchy2"/>
    <dgm:cxn modelId="{C7DC179E-605B-4E0E-A11B-B7280AD42BE7}" type="presParOf" srcId="{79CD03FB-CBC9-4FC1-80AA-2DBF64662B34}" destId="{7E89123A-D930-4838-AF77-BD35728DEF72}" srcOrd="0" destOrd="0" presId="urn:microsoft.com/office/officeart/2005/8/layout/hierarchy2"/>
    <dgm:cxn modelId="{8B147A73-7B58-4D38-8FBE-8FC1D19EDC5A}" type="presParOf" srcId="{66FABF40-DED7-410D-9F21-C3EF83372C69}" destId="{40689598-DA96-4873-B786-F3C9F656CF78}" srcOrd="1" destOrd="0" presId="urn:microsoft.com/office/officeart/2005/8/layout/hierarchy2"/>
    <dgm:cxn modelId="{42D8C7F3-F196-4563-9268-8E9D9BEF6605}" type="presParOf" srcId="{40689598-DA96-4873-B786-F3C9F656CF78}" destId="{484B90AA-B270-4574-82F2-0308C0797E37}" srcOrd="0" destOrd="0" presId="urn:microsoft.com/office/officeart/2005/8/layout/hierarchy2"/>
    <dgm:cxn modelId="{E294F3B4-149C-4348-B9D8-6AD753E866B2}" type="presParOf" srcId="{40689598-DA96-4873-B786-F3C9F656CF78}" destId="{4D6CA7C9-1EB3-480E-99F4-69170B73FB99}" srcOrd="1" destOrd="0" presId="urn:microsoft.com/office/officeart/2005/8/layout/hierarchy2"/>
    <dgm:cxn modelId="{54EFAD07-F98E-492C-B5C4-ED589D718561}" type="presParOf" srcId="{4D6CA7C9-1EB3-480E-99F4-69170B73FB99}" destId="{365C1D8D-55D2-4345-B7DE-A3EEF0031A29}" srcOrd="0" destOrd="0" presId="urn:microsoft.com/office/officeart/2005/8/layout/hierarchy2"/>
    <dgm:cxn modelId="{BB9A9CED-91A2-4552-B60A-B719539BEDFA}" type="presParOf" srcId="{365C1D8D-55D2-4345-B7DE-A3EEF0031A29}" destId="{B90A70D0-39FC-4418-890B-7FA8FD9EDF49}" srcOrd="0" destOrd="0" presId="urn:microsoft.com/office/officeart/2005/8/layout/hierarchy2"/>
    <dgm:cxn modelId="{6048845D-6BA3-4846-8536-F7EA3F6CE504}" type="presParOf" srcId="{4D6CA7C9-1EB3-480E-99F4-69170B73FB99}" destId="{C07835A6-4613-4C62-A9EA-69A1C662228D}" srcOrd="1" destOrd="0" presId="urn:microsoft.com/office/officeart/2005/8/layout/hierarchy2"/>
    <dgm:cxn modelId="{DE221746-1F28-41DC-B01F-80B2736EADAC}" type="presParOf" srcId="{C07835A6-4613-4C62-A9EA-69A1C662228D}" destId="{9C9A6304-1C23-413E-98F2-5F11CA00732E}" srcOrd="0" destOrd="0" presId="urn:microsoft.com/office/officeart/2005/8/layout/hierarchy2"/>
    <dgm:cxn modelId="{9A947F8F-1D5F-467A-808D-1471EDEDF9C3}" type="presParOf" srcId="{C07835A6-4613-4C62-A9EA-69A1C662228D}" destId="{75043F39-12F1-4371-89F5-688384EAB2A7}" srcOrd="1" destOrd="0" presId="urn:microsoft.com/office/officeart/2005/8/layout/hierarchy2"/>
    <dgm:cxn modelId="{F998FBD6-58AA-4737-B9FC-AAD565327564}" type="presParOf" srcId="{4D6CA7C9-1EB3-480E-99F4-69170B73FB99}" destId="{AFF83CD3-6A41-4CF5-B63B-3261BBC06BF4}" srcOrd="2" destOrd="0" presId="urn:microsoft.com/office/officeart/2005/8/layout/hierarchy2"/>
    <dgm:cxn modelId="{F8ACD411-2AC8-4106-88C4-486EA10D45D3}" type="presParOf" srcId="{AFF83CD3-6A41-4CF5-B63B-3261BBC06BF4}" destId="{2EBB1D5A-95C5-451D-9792-B047E435F3EB}" srcOrd="0" destOrd="0" presId="urn:microsoft.com/office/officeart/2005/8/layout/hierarchy2"/>
    <dgm:cxn modelId="{87D98523-46EF-42FC-9F36-A74954AE5C7F}" type="presParOf" srcId="{4D6CA7C9-1EB3-480E-99F4-69170B73FB99}" destId="{0C122E17-3622-4865-8049-E90285C7408C}" srcOrd="3" destOrd="0" presId="urn:microsoft.com/office/officeart/2005/8/layout/hierarchy2"/>
    <dgm:cxn modelId="{F53C6453-0CBA-497F-B91D-682B9D7D6EC6}" type="presParOf" srcId="{0C122E17-3622-4865-8049-E90285C7408C}" destId="{95F60CCB-07D3-4286-8601-A7292C589F3B}" srcOrd="0" destOrd="0" presId="urn:microsoft.com/office/officeart/2005/8/layout/hierarchy2"/>
    <dgm:cxn modelId="{F092671E-22CD-40E2-BD26-819DA8E2D570}" type="presParOf" srcId="{0C122E17-3622-4865-8049-E90285C7408C}" destId="{A7866D40-576B-4526-A2BE-590B1E80A365}" srcOrd="1" destOrd="0" presId="urn:microsoft.com/office/officeart/2005/8/layout/hierarchy2"/>
    <dgm:cxn modelId="{F33BBDE6-FA74-4514-9FAF-B654E95B4201}" type="presParOf" srcId="{4D6CA7C9-1EB3-480E-99F4-69170B73FB99}" destId="{610F805C-4961-4F4C-AD1C-90F907AE2B57}" srcOrd="4" destOrd="0" presId="urn:microsoft.com/office/officeart/2005/8/layout/hierarchy2"/>
    <dgm:cxn modelId="{9823C5E7-696F-4DC1-95C8-4BEA1E5FD95D}" type="presParOf" srcId="{610F805C-4961-4F4C-AD1C-90F907AE2B57}" destId="{5F53ECB7-0C02-472E-A58B-D57D587175F9}" srcOrd="0" destOrd="0" presId="urn:microsoft.com/office/officeart/2005/8/layout/hierarchy2"/>
    <dgm:cxn modelId="{57E921AB-4C68-47BA-AF05-3BC80FE5B320}" type="presParOf" srcId="{4D6CA7C9-1EB3-480E-99F4-69170B73FB99}" destId="{B7A468A9-751E-4368-B665-7B711AECB589}" srcOrd="5" destOrd="0" presId="urn:microsoft.com/office/officeart/2005/8/layout/hierarchy2"/>
    <dgm:cxn modelId="{76FCE2FF-B9EC-453F-BE9A-0811458B1C2A}" type="presParOf" srcId="{B7A468A9-751E-4368-B665-7B711AECB589}" destId="{872AF223-81E3-4032-9BF6-4D496BA25440}" srcOrd="0" destOrd="0" presId="urn:microsoft.com/office/officeart/2005/8/layout/hierarchy2"/>
    <dgm:cxn modelId="{D2562B06-267E-466C-9C72-621B238FD800}" type="presParOf" srcId="{B7A468A9-751E-4368-B665-7B711AECB589}" destId="{C8D67B18-C9AE-4A8F-9F8C-7B390FDB49F5}" srcOrd="1" destOrd="0" presId="urn:microsoft.com/office/officeart/2005/8/layout/hierarchy2"/>
    <dgm:cxn modelId="{8A6E7FF0-40E6-498B-8E62-AD0A58C4EC00}" type="presParOf" srcId="{C8D67B18-C9AE-4A8F-9F8C-7B390FDB49F5}" destId="{23DC9DF6-6793-40A0-93B9-0A071E22CE0D}" srcOrd="0" destOrd="0" presId="urn:microsoft.com/office/officeart/2005/8/layout/hierarchy2"/>
    <dgm:cxn modelId="{2764CB6C-79F0-442A-9784-8E2B7A61842C}" type="presParOf" srcId="{23DC9DF6-6793-40A0-93B9-0A071E22CE0D}" destId="{15E8C527-3150-44DD-8841-60A7AECCB255}" srcOrd="0" destOrd="0" presId="urn:microsoft.com/office/officeart/2005/8/layout/hierarchy2"/>
    <dgm:cxn modelId="{75CB705F-BA0E-4D6E-B2EA-306930D38520}" type="presParOf" srcId="{C8D67B18-C9AE-4A8F-9F8C-7B390FDB49F5}" destId="{D6270C20-C164-443E-9AB7-7F64CC5913CC}" srcOrd="1" destOrd="0" presId="urn:microsoft.com/office/officeart/2005/8/layout/hierarchy2"/>
    <dgm:cxn modelId="{AE825D7E-00AB-47B0-AFF5-4E014E303573}" type="presParOf" srcId="{D6270C20-C164-443E-9AB7-7F64CC5913CC}" destId="{6A6116C6-8413-4ECD-A5DD-70B3C225A44C}" srcOrd="0" destOrd="0" presId="urn:microsoft.com/office/officeart/2005/8/layout/hierarchy2"/>
    <dgm:cxn modelId="{0838B6A1-F0CF-4E22-BC0B-F9DF0E3BACC9}" type="presParOf" srcId="{D6270C20-C164-443E-9AB7-7F64CC5913CC}" destId="{CF6A3B89-D5BB-464D-A80C-EFE144394FB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27C877-C0A4-4AFF-8218-6CEC945A88B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F87964-87A5-42FB-B083-7D9ED4D2C21F}">
      <dgm:prSet phldrT="[Text]"/>
      <dgm:spPr/>
      <dgm:t>
        <a:bodyPr/>
        <a:lstStyle/>
        <a:p>
          <a:r>
            <a:rPr lang="en-US" dirty="0"/>
            <a:t>Business Unit</a:t>
          </a:r>
        </a:p>
      </dgm:t>
    </dgm:pt>
    <dgm:pt modelId="{800B56EE-48F0-4443-BC9C-E7546F4FAB2A}" type="parTrans" cxnId="{6837525C-DFE2-4623-9A54-C7F8F59AF973}">
      <dgm:prSet/>
      <dgm:spPr/>
      <dgm:t>
        <a:bodyPr/>
        <a:lstStyle/>
        <a:p>
          <a:endParaRPr lang="en-US"/>
        </a:p>
      </dgm:t>
    </dgm:pt>
    <dgm:pt modelId="{92CFE17D-097F-4D3E-BABE-7FFDD041C545}" type="sibTrans" cxnId="{6837525C-DFE2-4623-9A54-C7F8F59AF973}">
      <dgm:prSet/>
      <dgm:spPr/>
      <dgm:t>
        <a:bodyPr/>
        <a:lstStyle/>
        <a:p>
          <a:endParaRPr lang="en-US"/>
        </a:p>
      </dgm:t>
    </dgm:pt>
    <dgm:pt modelId="{8BC6B654-8887-4A79-B583-84EBC09802BC}">
      <dgm:prSet phldrT="[Text]"/>
      <dgm:spPr/>
      <dgm:t>
        <a:bodyPr/>
        <a:lstStyle/>
        <a:p>
          <a:r>
            <a:rPr lang="en-US" dirty="0"/>
            <a:t>Business Capability</a:t>
          </a:r>
        </a:p>
      </dgm:t>
    </dgm:pt>
    <dgm:pt modelId="{0701F062-AF49-48B1-807A-E9D2F0361709}" type="parTrans" cxnId="{AAA60877-4568-474C-B090-2BE67006FFD0}">
      <dgm:prSet/>
      <dgm:spPr/>
      <dgm:t>
        <a:bodyPr/>
        <a:lstStyle/>
        <a:p>
          <a:endParaRPr lang="en-US"/>
        </a:p>
      </dgm:t>
    </dgm:pt>
    <dgm:pt modelId="{67279AB4-CB97-473E-B142-10E60C7DB4E6}" type="sibTrans" cxnId="{AAA60877-4568-474C-B090-2BE67006FFD0}">
      <dgm:prSet/>
      <dgm:spPr/>
      <dgm:t>
        <a:bodyPr/>
        <a:lstStyle/>
        <a:p>
          <a:endParaRPr lang="en-US"/>
        </a:p>
      </dgm:t>
    </dgm:pt>
    <dgm:pt modelId="{41E7B56A-936F-4B2C-BBFB-CDF77DDEEE35}">
      <dgm:prSet phldrT="[Text]"/>
      <dgm:spPr/>
      <dgm:t>
        <a:bodyPr/>
        <a:lstStyle/>
        <a:p>
          <a:r>
            <a:rPr lang="en-US" dirty="0"/>
            <a:t>Service</a:t>
          </a:r>
        </a:p>
      </dgm:t>
    </dgm:pt>
    <dgm:pt modelId="{48660C2D-2322-4D0F-AFB1-2B14E748EA45}" type="parTrans" cxnId="{78120007-7C0F-423C-AD54-7320F4A1E1E0}">
      <dgm:prSet/>
      <dgm:spPr/>
      <dgm:t>
        <a:bodyPr/>
        <a:lstStyle/>
        <a:p>
          <a:endParaRPr lang="en-US"/>
        </a:p>
      </dgm:t>
    </dgm:pt>
    <dgm:pt modelId="{3A8FE668-6B00-4A04-8BF7-ED90E7D76EF0}" type="sibTrans" cxnId="{78120007-7C0F-423C-AD54-7320F4A1E1E0}">
      <dgm:prSet/>
      <dgm:spPr/>
      <dgm:t>
        <a:bodyPr/>
        <a:lstStyle/>
        <a:p>
          <a:endParaRPr lang="en-US"/>
        </a:p>
      </dgm:t>
    </dgm:pt>
    <dgm:pt modelId="{3060ACA0-4520-435A-BF67-4825E33FF497}">
      <dgm:prSet phldrT="[Text]"/>
      <dgm:spPr/>
      <dgm:t>
        <a:bodyPr/>
        <a:lstStyle/>
        <a:p>
          <a:endParaRPr lang="en-US" dirty="0"/>
        </a:p>
      </dgm:t>
    </dgm:pt>
    <dgm:pt modelId="{908A912C-0743-4EAC-93A9-4BEDC435F338}" type="parTrans" cxnId="{56A47B57-BF30-4622-8E7C-26DB86DF4A70}">
      <dgm:prSet/>
      <dgm:spPr/>
      <dgm:t>
        <a:bodyPr/>
        <a:lstStyle/>
        <a:p>
          <a:endParaRPr lang="en-US"/>
        </a:p>
      </dgm:t>
    </dgm:pt>
    <dgm:pt modelId="{4B28FC06-0FE4-409C-80C0-2E779E5F7901}" type="sibTrans" cxnId="{56A47B57-BF30-4622-8E7C-26DB86DF4A70}">
      <dgm:prSet/>
      <dgm:spPr/>
      <dgm:t>
        <a:bodyPr/>
        <a:lstStyle/>
        <a:p>
          <a:endParaRPr lang="en-US"/>
        </a:p>
      </dgm:t>
    </dgm:pt>
    <dgm:pt modelId="{42D34E42-CCE2-4743-9C3F-70B63E45399E}">
      <dgm:prSet phldrT="[Text]"/>
      <dgm:spPr/>
      <dgm:t>
        <a:bodyPr/>
        <a:lstStyle/>
        <a:p>
          <a:endParaRPr lang="en-US" dirty="0"/>
        </a:p>
      </dgm:t>
    </dgm:pt>
    <dgm:pt modelId="{56E8DB2F-3DA0-4492-BD1B-FE17368E5A86}" type="parTrans" cxnId="{C5E7EEE4-D90C-4A9B-A995-71675E9C55BB}">
      <dgm:prSet/>
      <dgm:spPr/>
      <dgm:t>
        <a:bodyPr/>
        <a:lstStyle/>
        <a:p>
          <a:endParaRPr lang="en-US"/>
        </a:p>
      </dgm:t>
    </dgm:pt>
    <dgm:pt modelId="{F47D6752-9F45-426E-BD6D-34581B9877FE}" type="sibTrans" cxnId="{C5E7EEE4-D90C-4A9B-A995-71675E9C55BB}">
      <dgm:prSet/>
      <dgm:spPr/>
      <dgm:t>
        <a:bodyPr/>
        <a:lstStyle/>
        <a:p>
          <a:endParaRPr lang="en-US"/>
        </a:p>
      </dgm:t>
    </dgm:pt>
    <dgm:pt modelId="{071AF7D1-11D1-489D-9808-3CFB47029EE2}">
      <dgm:prSet phldrT="[Text]"/>
      <dgm:spPr/>
      <dgm:t>
        <a:bodyPr/>
        <a:lstStyle/>
        <a:p>
          <a:endParaRPr lang="en-US" dirty="0"/>
        </a:p>
      </dgm:t>
    </dgm:pt>
    <dgm:pt modelId="{28D5FE69-B9EF-457D-9C84-8828C42E0485}" type="parTrans" cxnId="{21C4B0AF-435F-4C65-A468-75967FFE2D9E}">
      <dgm:prSet/>
      <dgm:spPr/>
      <dgm:t>
        <a:bodyPr/>
        <a:lstStyle/>
        <a:p>
          <a:endParaRPr lang="en-US"/>
        </a:p>
      </dgm:t>
    </dgm:pt>
    <dgm:pt modelId="{7F9F3186-CB7B-412C-B8F9-12219B17B6B8}" type="sibTrans" cxnId="{21C4B0AF-435F-4C65-A468-75967FFE2D9E}">
      <dgm:prSet/>
      <dgm:spPr/>
      <dgm:t>
        <a:bodyPr/>
        <a:lstStyle/>
        <a:p>
          <a:endParaRPr lang="en-US"/>
        </a:p>
      </dgm:t>
    </dgm:pt>
    <dgm:pt modelId="{2BAE687A-186D-41BC-9D3D-6D5F89F30826}">
      <dgm:prSet phldrT="[Text]"/>
      <dgm:spPr/>
      <dgm:t>
        <a:bodyPr/>
        <a:lstStyle/>
        <a:p>
          <a:endParaRPr lang="en-US" dirty="0"/>
        </a:p>
      </dgm:t>
    </dgm:pt>
    <dgm:pt modelId="{2080CBD7-90F5-438D-8B14-63F43D337A8F}" type="parTrans" cxnId="{5D4359D3-87E2-47E0-BDF8-A0220A31E9CE}">
      <dgm:prSet/>
      <dgm:spPr/>
      <dgm:t>
        <a:bodyPr/>
        <a:lstStyle/>
        <a:p>
          <a:endParaRPr lang="en-US"/>
        </a:p>
      </dgm:t>
    </dgm:pt>
    <dgm:pt modelId="{5CA296B1-3B37-4A00-A7B7-412ECA8E004B}" type="sibTrans" cxnId="{5D4359D3-87E2-47E0-BDF8-A0220A31E9CE}">
      <dgm:prSet/>
      <dgm:spPr/>
      <dgm:t>
        <a:bodyPr/>
        <a:lstStyle/>
        <a:p>
          <a:endParaRPr lang="en-US"/>
        </a:p>
      </dgm:t>
    </dgm:pt>
    <dgm:pt modelId="{51F73FEE-8732-479F-ABD6-D6DC89D40D6C}" type="pres">
      <dgm:prSet presAssocID="{1E27C877-C0A4-4AFF-8218-6CEC945A88B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5A8D8AC-4896-4424-883F-F875C68A295D}" type="pres">
      <dgm:prSet presAssocID="{67F87964-87A5-42FB-B083-7D9ED4D2C21F}" presName="root1" presStyleCnt="0"/>
      <dgm:spPr/>
    </dgm:pt>
    <dgm:pt modelId="{2C85C1BE-7CA9-451A-9E86-78A40E805AB0}" type="pres">
      <dgm:prSet presAssocID="{67F87964-87A5-42FB-B083-7D9ED4D2C21F}" presName="LevelOneTextNode" presStyleLbl="node0" presStyleIdx="0" presStyleCnt="1">
        <dgm:presLayoutVars>
          <dgm:chPref val="3"/>
        </dgm:presLayoutVars>
      </dgm:prSet>
      <dgm:spPr/>
    </dgm:pt>
    <dgm:pt modelId="{2E1949CC-88DA-43FD-B1F1-54AE6FC29C45}" type="pres">
      <dgm:prSet presAssocID="{67F87964-87A5-42FB-B083-7D9ED4D2C21F}" presName="level2hierChild" presStyleCnt="0"/>
      <dgm:spPr/>
    </dgm:pt>
    <dgm:pt modelId="{67A13A2E-6C33-49CE-9C52-E23F55C3BC51}" type="pres">
      <dgm:prSet presAssocID="{0701F062-AF49-48B1-807A-E9D2F0361709}" presName="conn2-1" presStyleLbl="parChTrans1D2" presStyleIdx="0" presStyleCnt="1"/>
      <dgm:spPr/>
    </dgm:pt>
    <dgm:pt modelId="{D9F3041C-72B2-41EF-B317-0BB8CA8CD990}" type="pres">
      <dgm:prSet presAssocID="{0701F062-AF49-48B1-807A-E9D2F0361709}" presName="connTx" presStyleLbl="parChTrans1D2" presStyleIdx="0" presStyleCnt="1"/>
      <dgm:spPr/>
    </dgm:pt>
    <dgm:pt modelId="{AB9EA543-606D-426B-A947-C6884E875541}" type="pres">
      <dgm:prSet presAssocID="{8BC6B654-8887-4A79-B583-84EBC09802BC}" presName="root2" presStyleCnt="0"/>
      <dgm:spPr/>
    </dgm:pt>
    <dgm:pt modelId="{A9C53842-3D18-4C17-ACF1-3F541F9CA454}" type="pres">
      <dgm:prSet presAssocID="{8BC6B654-8887-4A79-B583-84EBC09802BC}" presName="LevelTwoTextNode" presStyleLbl="node2" presStyleIdx="0" presStyleCnt="1">
        <dgm:presLayoutVars>
          <dgm:chPref val="3"/>
        </dgm:presLayoutVars>
      </dgm:prSet>
      <dgm:spPr/>
    </dgm:pt>
    <dgm:pt modelId="{66FABF40-DED7-410D-9F21-C3EF83372C69}" type="pres">
      <dgm:prSet presAssocID="{8BC6B654-8887-4A79-B583-84EBC09802BC}" presName="level3hierChild" presStyleCnt="0"/>
      <dgm:spPr/>
    </dgm:pt>
    <dgm:pt modelId="{79CD03FB-CBC9-4FC1-80AA-2DBF64662B34}" type="pres">
      <dgm:prSet presAssocID="{48660C2D-2322-4D0F-AFB1-2B14E748EA45}" presName="conn2-1" presStyleLbl="parChTrans1D3" presStyleIdx="0" presStyleCnt="1"/>
      <dgm:spPr/>
    </dgm:pt>
    <dgm:pt modelId="{7E89123A-D930-4838-AF77-BD35728DEF72}" type="pres">
      <dgm:prSet presAssocID="{48660C2D-2322-4D0F-AFB1-2B14E748EA45}" presName="connTx" presStyleLbl="parChTrans1D3" presStyleIdx="0" presStyleCnt="1"/>
      <dgm:spPr/>
    </dgm:pt>
    <dgm:pt modelId="{40689598-DA96-4873-B786-F3C9F656CF78}" type="pres">
      <dgm:prSet presAssocID="{41E7B56A-936F-4B2C-BBFB-CDF77DDEEE35}" presName="root2" presStyleCnt="0"/>
      <dgm:spPr/>
    </dgm:pt>
    <dgm:pt modelId="{484B90AA-B270-4574-82F2-0308C0797E37}" type="pres">
      <dgm:prSet presAssocID="{41E7B56A-936F-4B2C-BBFB-CDF77DDEEE35}" presName="LevelTwoTextNode" presStyleLbl="node3" presStyleIdx="0" presStyleCnt="1">
        <dgm:presLayoutVars>
          <dgm:chPref val="3"/>
        </dgm:presLayoutVars>
      </dgm:prSet>
      <dgm:spPr/>
    </dgm:pt>
    <dgm:pt modelId="{4D6CA7C9-1EB3-480E-99F4-69170B73FB99}" type="pres">
      <dgm:prSet presAssocID="{41E7B56A-936F-4B2C-BBFB-CDF77DDEEE35}" presName="level3hierChild" presStyleCnt="0"/>
      <dgm:spPr/>
    </dgm:pt>
    <dgm:pt modelId="{365C1D8D-55D2-4345-B7DE-A3EEF0031A29}" type="pres">
      <dgm:prSet presAssocID="{908A912C-0743-4EAC-93A9-4BEDC435F338}" presName="conn2-1" presStyleLbl="parChTrans1D4" presStyleIdx="0" presStyleCnt="4"/>
      <dgm:spPr/>
    </dgm:pt>
    <dgm:pt modelId="{B90A70D0-39FC-4418-890B-7FA8FD9EDF49}" type="pres">
      <dgm:prSet presAssocID="{908A912C-0743-4EAC-93A9-4BEDC435F338}" presName="connTx" presStyleLbl="parChTrans1D4" presStyleIdx="0" presStyleCnt="4"/>
      <dgm:spPr/>
    </dgm:pt>
    <dgm:pt modelId="{C07835A6-4613-4C62-A9EA-69A1C662228D}" type="pres">
      <dgm:prSet presAssocID="{3060ACA0-4520-435A-BF67-4825E33FF497}" presName="root2" presStyleCnt="0"/>
      <dgm:spPr/>
    </dgm:pt>
    <dgm:pt modelId="{9C9A6304-1C23-413E-98F2-5F11CA00732E}" type="pres">
      <dgm:prSet presAssocID="{3060ACA0-4520-435A-BF67-4825E33FF497}" presName="LevelTwoTextNode" presStyleLbl="node4" presStyleIdx="0" presStyleCnt="4">
        <dgm:presLayoutVars>
          <dgm:chPref val="3"/>
        </dgm:presLayoutVars>
      </dgm:prSet>
      <dgm:spPr/>
    </dgm:pt>
    <dgm:pt modelId="{75043F39-12F1-4371-89F5-688384EAB2A7}" type="pres">
      <dgm:prSet presAssocID="{3060ACA0-4520-435A-BF67-4825E33FF497}" presName="level3hierChild" presStyleCnt="0"/>
      <dgm:spPr/>
    </dgm:pt>
    <dgm:pt modelId="{AFF83CD3-6A41-4CF5-B63B-3261BBC06BF4}" type="pres">
      <dgm:prSet presAssocID="{56E8DB2F-3DA0-4492-BD1B-FE17368E5A86}" presName="conn2-1" presStyleLbl="parChTrans1D4" presStyleIdx="1" presStyleCnt="4"/>
      <dgm:spPr/>
    </dgm:pt>
    <dgm:pt modelId="{2EBB1D5A-95C5-451D-9792-B047E435F3EB}" type="pres">
      <dgm:prSet presAssocID="{56E8DB2F-3DA0-4492-BD1B-FE17368E5A86}" presName="connTx" presStyleLbl="parChTrans1D4" presStyleIdx="1" presStyleCnt="4"/>
      <dgm:spPr/>
    </dgm:pt>
    <dgm:pt modelId="{0C122E17-3622-4865-8049-E90285C7408C}" type="pres">
      <dgm:prSet presAssocID="{42D34E42-CCE2-4743-9C3F-70B63E45399E}" presName="root2" presStyleCnt="0"/>
      <dgm:spPr/>
    </dgm:pt>
    <dgm:pt modelId="{95F60CCB-07D3-4286-8601-A7292C589F3B}" type="pres">
      <dgm:prSet presAssocID="{42D34E42-CCE2-4743-9C3F-70B63E45399E}" presName="LevelTwoTextNode" presStyleLbl="node4" presStyleIdx="1" presStyleCnt="4">
        <dgm:presLayoutVars>
          <dgm:chPref val="3"/>
        </dgm:presLayoutVars>
      </dgm:prSet>
      <dgm:spPr/>
    </dgm:pt>
    <dgm:pt modelId="{A7866D40-576B-4526-A2BE-590B1E80A365}" type="pres">
      <dgm:prSet presAssocID="{42D34E42-CCE2-4743-9C3F-70B63E45399E}" presName="level3hierChild" presStyleCnt="0"/>
      <dgm:spPr/>
    </dgm:pt>
    <dgm:pt modelId="{610F805C-4961-4F4C-AD1C-90F907AE2B57}" type="pres">
      <dgm:prSet presAssocID="{28D5FE69-B9EF-457D-9C84-8828C42E0485}" presName="conn2-1" presStyleLbl="parChTrans1D4" presStyleIdx="2" presStyleCnt="4"/>
      <dgm:spPr/>
    </dgm:pt>
    <dgm:pt modelId="{5F53ECB7-0C02-472E-A58B-D57D587175F9}" type="pres">
      <dgm:prSet presAssocID="{28D5FE69-B9EF-457D-9C84-8828C42E0485}" presName="connTx" presStyleLbl="parChTrans1D4" presStyleIdx="2" presStyleCnt="4"/>
      <dgm:spPr/>
    </dgm:pt>
    <dgm:pt modelId="{B7A468A9-751E-4368-B665-7B711AECB589}" type="pres">
      <dgm:prSet presAssocID="{071AF7D1-11D1-489D-9808-3CFB47029EE2}" presName="root2" presStyleCnt="0"/>
      <dgm:spPr/>
    </dgm:pt>
    <dgm:pt modelId="{872AF223-81E3-4032-9BF6-4D496BA25440}" type="pres">
      <dgm:prSet presAssocID="{071AF7D1-11D1-489D-9808-3CFB47029EE2}" presName="LevelTwoTextNode" presStyleLbl="node4" presStyleIdx="2" presStyleCnt="4">
        <dgm:presLayoutVars>
          <dgm:chPref val="3"/>
        </dgm:presLayoutVars>
      </dgm:prSet>
      <dgm:spPr/>
    </dgm:pt>
    <dgm:pt modelId="{C8D67B18-C9AE-4A8F-9F8C-7B390FDB49F5}" type="pres">
      <dgm:prSet presAssocID="{071AF7D1-11D1-489D-9808-3CFB47029EE2}" presName="level3hierChild" presStyleCnt="0"/>
      <dgm:spPr/>
    </dgm:pt>
    <dgm:pt modelId="{23DC9DF6-6793-40A0-93B9-0A071E22CE0D}" type="pres">
      <dgm:prSet presAssocID="{2080CBD7-90F5-438D-8B14-63F43D337A8F}" presName="conn2-1" presStyleLbl="parChTrans1D4" presStyleIdx="3" presStyleCnt="4"/>
      <dgm:spPr/>
    </dgm:pt>
    <dgm:pt modelId="{15E8C527-3150-44DD-8841-60A7AECCB255}" type="pres">
      <dgm:prSet presAssocID="{2080CBD7-90F5-438D-8B14-63F43D337A8F}" presName="connTx" presStyleLbl="parChTrans1D4" presStyleIdx="3" presStyleCnt="4"/>
      <dgm:spPr/>
    </dgm:pt>
    <dgm:pt modelId="{D6270C20-C164-443E-9AB7-7F64CC5913CC}" type="pres">
      <dgm:prSet presAssocID="{2BAE687A-186D-41BC-9D3D-6D5F89F30826}" presName="root2" presStyleCnt="0"/>
      <dgm:spPr/>
    </dgm:pt>
    <dgm:pt modelId="{6A6116C6-8413-4ECD-A5DD-70B3C225A44C}" type="pres">
      <dgm:prSet presAssocID="{2BAE687A-186D-41BC-9D3D-6D5F89F30826}" presName="LevelTwoTextNode" presStyleLbl="node4" presStyleIdx="3" presStyleCnt="4">
        <dgm:presLayoutVars>
          <dgm:chPref val="3"/>
        </dgm:presLayoutVars>
      </dgm:prSet>
      <dgm:spPr/>
    </dgm:pt>
    <dgm:pt modelId="{CF6A3B89-D5BB-464D-A80C-EFE144394FB2}" type="pres">
      <dgm:prSet presAssocID="{2BAE687A-186D-41BC-9D3D-6D5F89F30826}" presName="level3hierChild" presStyleCnt="0"/>
      <dgm:spPr/>
    </dgm:pt>
  </dgm:ptLst>
  <dgm:cxnLst>
    <dgm:cxn modelId="{3E93A403-15B2-46C0-8F8C-BB483C1BE7C9}" type="presOf" srcId="{48660C2D-2322-4D0F-AFB1-2B14E748EA45}" destId="{79CD03FB-CBC9-4FC1-80AA-2DBF64662B34}" srcOrd="0" destOrd="0" presId="urn:microsoft.com/office/officeart/2005/8/layout/hierarchy2"/>
    <dgm:cxn modelId="{78120007-7C0F-423C-AD54-7320F4A1E1E0}" srcId="{8BC6B654-8887-4A79-B583-84EBC09802BC}" destId="{41E7B56A-936F-4B2C-BBFB-CDF77DDEEE35}" srcOrd="0" destOrd="0" parTransId="{48660C2D-2322-4D0F-AFB1-2B14E748EA45}" sibTransId="{3A8FE668-6B00-4A04-8BF7-ED90E7D76EF0}"/>
    <dgm:cxn modelId="{FB965309-A670-4752-AC1A-97CFF052299C}" type="presOf" srcId="{28D5FE69-B9EF-457D-9C84-8828C42E0485}" destId="{610F805C-4961-4F4C-AD1C-90F907AE2B57}" srcOrd="0" destOrd="0" presId="urn:microsoft.com/office/officeart/2005/8/layout/hierarchy2"/>
    <dgm:cxn modelId="{8C2B7E1A-49D5-4504-B942-38AEA9042128}" type="presOf" srcId="{908A912C-0743-4EAC-93A9-4BEDC435F338}" destId="{B90A70D0-39FC-4418-890B-7FA8FD9EDF49}" srcOrd="1" destOrd="0" presId="urn:microsoft.com/office/officeart/2005/8/layout/hierarchy2"/>
    <dgm:cxn modelId="{767C241E-C657-43BA-BF84-F0FAFB736795}" type="presOf" srcId="{56E8DB2F-3DA0-4492-BD1B-FE17368E5A86}" destId="{2EBB1D5A-95C5-451D-9792-B047E435F3EB}" srcOrd="1" destOrd="0" presId="urn:microsoft.com/office/officeart/2005/8/layout/hierarchy2"/>
    <dgm:cxn modelId="{C8635836-4373-4779-9A0C-8AD6044FEFF8}" type="presOf" srcId="{2080CBD7-90F5-438D-8B14-63F43D337A8F}" destId="{15E8C527-3150-44DD-8841-60A7AECCB255}" srcOrd="1" destOrd="0" presId="urn:microsoft.com/office/officeart/2005/8/layout/hierarchy2"/>
    <dgm:cxn modelId="{05FAFB3B-B12F-492A-BDED-EA74D9163FF5}" type="presOf" srcId="{0701F062-AF49-48B1-807A-E9D2F0361709}" destId="{D9F3041C-72B2-41EF-B317-0BB8CA8CD990}" srcOrd="1" destOrd="0" presId="urn:microsoft.com/office/officeart/2005/8/layout/hierarchy2"/>
    <dgm:cxn modelId="{6837525C-DFE2-4623-9A54-C7F8F59AF973}" srcId="{1E27C877-C0A4-4AFF-8218-6CEC945A88BA}" destId="{67F87964-87A5-42FB-B083-7D9ED4D2C21F}" srcOrd="0" destOrd="0" parTransId="{800B56EE-48F0-4443-BC9C-E7546F4FAB2A}" sibTransId="{92CFE17D-097F-4D3E-BABE-7FFDD041C545}"/>
    <dgm:cxn modelId="{6A733943-328B-49BD-BE1C-635F489AC497}" type="presOf" srcId="{41E7B56A-936F-4B2C-BBFB-CDF77DDEEE35}" destId="{484B90AA-B270-4574-82F2-0308C0797E37}" srcOrd="0" destOrd="0" presId="urn:microsoft.com/office/officeart/2005/8/layout/hierarchy2"/>
    <dgm:cxn modelId="{84957465-CE5A-48DD-AAEA-45B624E806F2}" type="presOf" srcId="{908A912C-0743-4EAC-93A9-4BEDC435F338}" destId="{365C1D8D-55D2-4345-B7DE-A3EEF0031A29}" srcOrd="0" destOrd="0" presId="urn:microsoft.com/office/officeart/2005/8/layout/hierarchy2"/>
    <dgm:cxn modelId="{42C8126F-7D23-495D-B1F5-763D7B46B69D}" type="presOf" srcId="{67F87964-87A5-42FB-B083-7D9ED4D2C21F}" destId="{2C85C1BE-7CA9-451A-9E86-78A40E805AB0}" srcOrd="0" destOrd="0" presId="urn:microsoft.com/office/officeart/2005/8/layout/hierarchy2"/>
    <dgm:cxn modelId="{AAA60877-4568-474C-B090-2BE67006FFD0}" srcId="{67F87964-87A5-42FB-B083-7D9ED4D2C21F}" destId="{8BC6B654-8887-4A79-B583-84EBC09802BC}" srcOrd="0" destOrd="0" parTransId="{0701F062-AF49-48B1-807A-E9D2F0361709}" sibTransId="{67279AB4-CB97-473E-B142-10E60C7DB4E6}"/>
    <dgm:cxn modelId="{56A47B57-BF30-4622-8E7C-26DB86DF4A70}" srcId="{41E7B56A-936F-4B2C-BBFB-CDF77DDEEE35}" destId="{3060ACA0-4520-435A-BF67-4825E33FF497}" srcOrd="0" destOrd="0" parTransId="{908A912C-0743-4EAC-93A9-4BEDC435F338}" sibTransId="{4B28FC06-0FE4-409C-80C0-2E779E5F7901}"/>
    <dgm:cxn modelId="{49AA4D7B-65F1-4C45-89BD-83FAC40585DE}" type="presOf" srcId="{2BAE687A-186D-41BC-9D3D-6D5F89F30826}" destId="{6A6116C6-8413-4ECD-A5DD-70B3C225A44C}" srcOrd="0" destOrd="0" presId="urn:microsoft.com/office/officeart/2005/8/layout/hierarchy2"/>
    <dgm:cxn modelId="{3E6D6A81-C3A9-456A-AD4B-D9C3B7FECC58}" type="presOf" srcId="{42D34E42-CCE2-4743-9C3F-70B63E45399E}" destId="{95F60CCB-07D3-4286-8601-A7292C589F3B}" srcOrd="0" destOrd="0" presId="urn:microsoft.com/office/officeart/2005/8/layout/hierarchy2"/>
    <dgm:cxn modelId="{8A472586-4CA0-4965-8C76-1D841A46328A}" type="presOf" srcId="{071AF7D1-11D1-489D-9808-3CFB47029EE2}" destId="{872AF223-81E3-4032-9BF6-4D496BA25440}" srcOrd="0" destOrd="0" presId="urn:microsoft.com/office/officeart/2005/8/layout/hierarchy2"/>
    <dgm:cxn modelId="{FC18788B-5E27-499E-BC54-2BBCFDAE38D1}" type="presOf" srcId="{48660C2D-2322-4D0F-AFB1-2B14E748EA45}" destId="{7E89123A-D930-4838-AF77-BD35728DEF72}" srcOrd="1" destOrd="0" presId="urn:microsoft.com/office/officeart/2005/8/layout/hierarchy2"/>
    <dgm:cxn modelId="{6CD38FA0-2070-4319-B045-46D160625087}" type="presOf" srcId="{3060ACA0-4520-435A-BF67-4825E33FF497}" destId="{9C9A6304-1C23-413E-98F2-5F11CA00732E}" srcOrd="0" destOrd="0" presId="urn:microsoft.com/office/officeart/2005/8/layout/hierarchy2"/>
    <dgm:cxn modelId="{B7CC07A9-253B-45F3-A9FC-2C9A0AF01A91}" type="presOf" srcId="{0701F062-AF49-48B1-807A-E9D2F0361709}" destId="{67A13A2E-6C33-49CE-9C52-E23F55C3BC51}" srcOrd="0" destOrd="0" presId="urn:microsoft.com/office/officeart/2005/8/layout/hierarchy2"/>
    <dgm:cxn modelId="{ABB735A9-F167-46B3-BF73-A36EB037CBE0}" type="presOf" srcId="{56E8DB2F-3DA0-4492-BD1B-FE17368E5A86}" destId="{AFF83CD3-6A41-4CF5-B63B-3261BBC06BF4}" srcOrd="0" destOrd="0" presId="urn:microsoft.com/office/officeart/2005/8/layout/hierarchy2"/>
    <dgm:cxn modelId="{21C4B0AF-435F-4C65-A468-75967FFE2D9E}" srcId="{41E7B56A-936F-4B2C-BBFB-CDF77DDEEE35}" destId="{071AF7D1-11D1-489D-9808-3CFB47029EE2}" srcOrd="2" destOrd="0" parTransId="{28D5FE69-B9EF-457D-9C84-8828C42E0485}" sibTransId="{7F9F3186-CB7B-412C-B8F9-12219B17B6B8}"/>
    <dgm:cxn modelId="{2F81A6B3-9FF7-4C5F-81D1-D10BD6F0505E}" type="presOf" srcId="{1E27C877-C0A4-4AFF-8218-6CEC945A88BA}" destId="{51F73FEE-8732-479F-ABD6-D6DC89D40D6C}" srcOrd="0" destOrd="0" presId="urn:microsoft.com/office/officeart/2005/8/layout/hierarchy2"/>
    <dgm:cxn modelId="{5D4359D3-87E2-47E0-BDF8-A0220A31E9CE}" srcId="{071AF7D1-11D1-489D-9808-3CFB47029EE2}" destId="{2BAE687A-186D-41BC-9D3D-6D5F89F30826}" srcOrd="0" destOrd="0" parTransId="{2080CBD7-90F5-438D-8B14-63F43D337A8F}" sibTransId="{5CA296B1-3B37-4A00-A7B7-412ECA8E004B}"/>
    <dgm:cxn modelId="{70D7EAD7-5D6F-47AC-84F5-00463E40B9AC}" type="presOf" srcId="{2080CBD7-90F5-438D-8B14-63F43D337A8F}" destId="{23DC9DF6-6793-40A0-93B9-0A071E22CE0D}" srcOrd="0" destOrd="0" presId="urn:microsoft.com/office/officeart/2005/8/layout/hierarchy2"/>
    <dgm:cxn modelId="{C5E7EEE4-D90C-4A9B-A995-71675E9C55BB}" srcId="{41E7B56A-936F-4B2C-BBFB-CDF77DDEEE35}" destId="{42D34E42-CCE2-4743-9C3F-70B63E45399E}" srcOrd="1" destOrd="0" parTransId="{56E8DB2F-3DA0-4492-BD1B-FE17368E5A86}" sibTransId="{F47D6752-9F45-426E-BD6D-34581B9877FE}"/>
    <dgm:cxn modelId="{D86B1CF1-5B9E-41D1-B8FA-E8A0F7807393}" type="presOf" srcId="{8BC6B654-8887-4A79-B583-84EBC09802BC}" destId="{A9C53842-3D18-4C17-ACF1-3F541F9CA454}" srcOrd="0" destOrd="0" presId="urn:microsoft.com/office/officeart/2005/8/layout/hierarchy2"/>
    <dgm:cxn modelId="{4B7110FA-EEC3-4A20-9885-F5BF6BADFA37}" type="presOf" srcId="{28D5FE69-B9EF-457D-9C84-8828C42E0485}" destId="{5F53ECB7-0C02-472E-A58B-D57D587175F9}" srcOrd="1" destOrd="0" presId="urn:microsoft.com/office/officeart/2005/8/layout/hierarchy2"/>
    <dgm:cxn modelId="{4C7CA611-BB86-4EF4-BD56-2C779BC20AC8}" type="presParOf" srcId="{51F73FEE-8732-479F-ABD6-D6DC89D40D6C}" destId="{E5A8D8AC-4896-4424-883F-F875C68A295D}" srcOrd="0" destOrd="0" presId="urn:microsoft.com/office/officeart/2005/8/layout/hierarchy2"/>
    <dgm:cxn modelId="{EC14BB63-E1AB-45A3-A3B2-CDEA97CD6D49}" type="presParOf" srcId="{E5A8D8AC-4896-4424-883F-F875C68A295D}" destId="{2C85C1BE-7CA9-451A-9E86-78A40E805AB0}" srcOrd="0" destOrd="0" presId="urn:microsoft.com/office/officeart/2005/8/layout/hierarchy2"/>
    <dgm:cxn modelId="{1EE97D6C-8086-4D79-9A92-DEC46E5D0AC9}" type="presParOf" srcId="{E5A8D8AC-4896-4424-883F-F875C68A295D}" destId="{2E1949CC-88DA-43FD-B1F1-54AE6FC29C45}" srcOrd="1" destOrd="0" presId="urn:microsoft.com/office/officeart/2005/8/layout/hierarchy2"/>
    <dgm:cxn modelId="{E68458AF-709E-4755-AD10-03091E41AAD2}" type="presParOf" srcId="{2E1949CC-88DA-43FD-B1F1-54AE6FC29C45}" destId="{67A13A2E-6C33-49CE-9C52-E23F55C3BC51}" srcOrd="0" destOrd="0" presId="urn:microsoft.com/office/officeart/2005/8/layout/hierarchy2"/>
    <dgm:cxn modelId="{BE220237-983B-4C13-ADF6-54629205ADC0}" type="presParOf" srcId="{67A13A2E-6C33-49CE-9C52-E23F55C3BC51}" destId="{D9F3041C-72B2-41EF-B317-0BB8CA8CD990}" srcOrd="0" destOrd="0" presId="urn:microsoft.com/office/officeart/2005/8/layout/hierarchy2"/>
    <dgm:cxn modelId="{BED9E7FB-4D6D-4BBA-A05F-B962726DFBDA}" type="presParOf" srcId="{2E1949CC-88DA-43FD-B1F1-54AE6FC29C45}" destId="{AB9EA543-606D-426B-A947-C6884E875541}" srcOrd="1" destOrd="0" presId="urn:microsoft.com/office/officeart/2005/8/layout/hierarchy2"/>
    <dgm:cxn modelId="{88306493-E0A3-44DA-8718-107FC22F854C}" type="presParOf" srcId="{AB9EA543-606D-426B-A947-C6884E875541}" destId="{A9C53842-3D18-4C17-ACF1-3F541F9CA454}" srcOrd="0" destOrd="0" presId="urn:microsoft.com/office/officeart/2005/8/layout/hierarchy2"/>
    <dgm:cxn modelId="{C07A0E34-5A19-43B0-99F7-13AFA2E08669}" type="presParOf" srcId="{AB9EA543-606D-426B-A947-C6884E875541}" destId="{66FABF40-DED7-410D-9F21-C3EF83372C69}" srcOrd="1" destOrd="0" presId="urn:microsoft.com/office/officeart/2005/8/layout/hierarchy2"/>
    <dgm:cxn modelId="{2A35EEAB-5F26-4E56-877A-EE2600FBB58B}" type="presParOf" srcId="{66FABF40-DED7-410D-9F21-C3EF83372C69}" destId="{79CD03FB-CBC9-4FC1-80AA-2DBF64662B34}" srcOrd="0" destOrd="0" presId="urn:microsoft.com/office/officeart/2005/8/layout/hierarchy2"/>
    <dgm:cxn modelId="{C7DC179E-605B-4E0E-A11B-B7280AD42BE7}" type="presParOf" srcId="{79CD03FB-CBC9-4FC1-80AA-2DBF64662B34}" destId="{7E89123A-D930-4838-AF77-BD35728DEF72}" srcOrd="0" destOrd="0" presId="urn:microsoft.com/office/officeart/2005/8/layout/hierarchy2"/>
    <dgm:cxn modelId="{8B147A73-7B58-4D38-8FBE-8FC1D19EDC5A}" type="presParOf" srcId="{66FABF40-DED7-410D-9F21-C3EF83372C69}" destId="{40689598-DA96-4873-B786-F3C9F656CF78}" srcOrd="1" destOrd="0" presId="urn:microsoft.com/office/officeart/2005/8/layout/hierarchy2"/>
    <dgm:cxn modelId="{42D8C7F3-F196-4563-9268-8E9D9BEF6605}" type="presParOf" srcId="{40689598-DA96-4873-B786-F3C9F656CF78}" destId="{484B90AA-B270-4574-82F2-0308C0797E37}" srcOrd="0" destOrd="0" presId="urn:microsoft.com/office/officeart/2005/8/layout/hierarchy2"/>
    <dgm:cxn modelId="{E294F3B4-149C-4348-B9D8-6AD753E866B2}" type="presParOf" srcId="{40689598-DA96-4873-B786-F3C9F656CF78}" destId="{4D6CA7C9-1EB3-480E-99F4-69170B73FB99}" srcOrd="1" destOrd="0" presId="urn:microsoft.com/office/officeart/2005/8/layout/hierarchy2"/>
    <dgm:cxn modelId="{54EFAD07-F98E-492C-B5C4-ED589D718561}" type="presParOf" srcId="{4D6CA7C9-1EB3-480E-99F4-69170B73FB99}" destId="{365C1D8D-55D2-4345-B7DE-A3EEF0031A29}" srcOrd="0" destOrd="0" presId="urn:microsoft.com/office/officeart/2005/8/layout/hierarchy2"/>
    <dgm:cxn modelId="{BB9A9CED-91A2-4552-B60A-B719539BEDFA}" type="presParOf" srcId="{365C1D8D-55D2-4345-B7DE-A3EEF0031A29}" destId="{B90A70D0-39FC-4418-890B-7FA8FD9EDF49}" srcOrd="0" destOrd="0" presId="urn:microsoft.com/office/officeart/2005/8/layout/hierarchy2"/>
    <dgm:cxn modelId="{6048845D-6BA3-4846-8536-F7EA3F6CE504}" type="presParOf" srcId="{4D6CA7C9-1EB3-480E-99F4-69170B73FB99}" destId="{C07835A6-4613-4C62-A9EA-69A1C662228D}" srcOrd="1" destOrd="0" presId="urn:microsoft.com/office/officeart/2005/8/layout/hierarchy2"/>
    <dgm:cxn modelId="{DE221746-1F28-41DC-B01F-80B2736EADAC}" type="presParOf" srcId="{C07835A6-4613-4C62-A9EA-69A1C662228D}" destId="{9C9A6304-1C23-413E-98F2-5F11CA00732E}" srcOrd="0" destOrd="0" presId="urn:microsoft.com/office/officeart/2005/8/layout/hierarchy2"/>
    <dgm:cxn modelId="{9A947F8F-1D5F-467A-808D-1471EDEDF9C3}" type="presParOf" srcId="{C07835A6-4613-4C62-A9EA-69A1C662228D}" destId="{75043F39-12F1-4371-89F5-688384EAB2A7}" srcOrd="1" destOrd="0" presId="urn:microsoft.com/office/officeart/2005/8/layout/hierarchy2"/>
    <dgm:cxn modelId="{F998FBD6-58AA-4737-B9FC-AAD565327564}" type="presParOf" srcId="{4D6CA7C9-1EB3-480E-99F4-69170B73FB99}" destId="{AFF83CD3-6A41-4CF5-B63B-3261BBC06BF4}" srcOrd="2" destOrd="0" presId="urn:microsoft.com/office/officeart/2005/8/layout/hierarchy2"/>
    <dgm:cxn modelId="{F8ACD411-2AC8-4106-88C4-486EA10D45D3}" type="presParOf" srcId="{AFF83CD3-6A41-4CF5-B63B-3261BBC06BF4}" destId="{2EBB1D5A-95C5-451D-9792-B047E435F3EB}" srcOrd="0" destOrd="0" presId="urn:microsoft.com/office/officeart/2005/8/layout/hierarchy2"/>
    <dgm:cxn modelId="{87D98523-46EF-42FC-9F36-A74954AE5C7F}" type="presParOf" srcId="{4D6CA7C9-1EB3-480E-99F4-69170B73FB99}" destId="{0C122E17-3622-4865-8049-E90285C7408C}" srcOrd="3" destOrd="0" presId="urn:microsoft.com/office/officeart/2005/8/layout/hierarchy2"/>
    <dgm:cxn modelId="{F53C6453-0CBA-497F-B91D-682B9D7D6EC6}" type="presParOf" srcId="{0C122E17-3622-4865-8049-E90285C7408C}" destId="{95F60CCB-07D3-4286-8601-A7292C589F3B}" srcOrd="0" destOrd="0" presId="urn:microsoft.com/office/officeart/2005/8/layout/hierarchy2"/>
    <dgm:cxn modelId="{F092671E-22CD-40E2-BD26-819DA8E2D570}" type="presParOf" srcId="{0C122E17-3622-4865-8049-E90285C7408C}" destId="{A7866D40-576B-4526-A2BE-590B1E80A365}" srcOrd="1" destOrd="0" presId="urn:microsoft.com/office/officeart/2005/8/layout/hierarchy2"/>
    <dgm:cxn modelId="{F33BBDE6-FA74-4514-9FAF-B654E95B4201}" type="presParOf" srcId="{4D6CA7C9-1EB3-480E-99F4-69170B73FB99}" destId="{610F805C-4961-4F4C-AD1C-90F907AE2B57}" srcOrd="4" destOrd="0" presId="urn:microsoft.com/office/officeart/2005/8/layout/hierarchy2"/>
    <dgm:cxn modelId="{9823C5E7-696F-4DC1-95C8-4BEA1E5FD95D}" type="presParOf" srcId="{610F805C-4961-4F4C-AD1C-90F907AE2B57}" destId="{5F53ECB7-0C02-472E-A58B-D57D587175F9}" srcOrd="0" destOrd="0" presId="urn:microsoft.com/office/officeart/2005/8/layout/hierarchy2"/>
    <dgm:cxn modelId="{57E921AB-4C68-47BA-AF05-3BC80FE5B320}" type="presParOf" srcId="{4D6CA7C9-1EB3-480E-99F4-69170B73FB99}" destId="{B7A468A9-751E-4368-B665-7B711AECB589}" srcOrd="5" destOrd="0" presId="urn:microsoft.com/office/officeart/2005/8/layout/hierarchy2"/>
    <dgm:cxn modelId="{76FCE2FF-B9EC-453F-BE9A-0811458B1C2A}" type="presParOf" srcId="{B7A468A9-751E-4368-B665-7B711AECB589}" destId="{872AF223-81E3-4032-9BF6-4D496BA25440}" srcOrd="0" destOrd="0" presId="urn:microsoft.com/office/officeart/2005/8/layout/hierarchy2"/>
    <dgm:cxn modelId="{D2562B06-267E-466C-9C72-621B238FD800}" type="presParOf" srcId="{B7A468A9-751E-4368-B665-7B711AECB589}" destId="{C8D67B18-C9AE-4A8F-9F8C-7B390FDB49F5}" srcOrd="1" destOrd="0" presId="urn:microsoft.com/office/officeart/2005/8/layout/hierarchy2"/>
    <dgm:cxn modelId="{8A6E7FF0-40E6-498B-8E62-AD0A58C4EC00}" type="presParOf" srcId="{C8D67B18-C9AE-4A8F-9F8C-7B390FDB49F5}" destId="{23DC9DF6-6793-40A0-93B9-0A071E22CE0D}" srcOrd="0" destOrd="0" presId="urn:microsoft.com/office/officeart/2005/8/layout/hierarchy2"/>
    <dgm:cxn modelId="{2764CB6C-79F0-442A-9784-8E2B7A61842C}" type="presParOf" srcId="{23DC9DF6-6793-40A0-93B9-0A071E22CE0D}" destId="{15E8C527-3150-44DD-8841-60A7AECCB255}" srcOrd="0" destOrd="0" presId="urn:microsoft.com/office/officeart/2005/8/layout/hierarchy2"/>
    <dgm:cxn modelId="{75CB705F-BA0E-4D6E-B2EA-306930D38520}" type="presParOf" srcId="{C8D67B18-C9AE-4A8F-9F8C-7B390FDB49F5}" destId="{D6270C20-C164-443E-9AB7-7F64CC5913CC}" srcOrd="1" destOrd="0" presId="urn:microsoft.com/office/officeart/2005/8/layout/hierarchy2"/>
    <dgm:cxn modelId="{AE825D7E-00AB-47B0-AFF5-4E014E303573}" type="presParOf" srcId="{D6270C20-C164-443E-9AB7-7F64CC5913CC}" destId="{6A6116C6-8413-4ECD-A5DD-70B3C225A44C}" srcOrd="0" destOrd="0" presId="urn:microsoft.com/office/officeart/2005/8/layout/hierarchy2"/>
    <dgm:cxn modelId="{0838B6A1-F0CF-4E22-BC0B-F9DF0E3BACC9}" type="presParOf" srcId="{D6270C20-C164-443E-9AB7-7F64CC5913CC}" destId="{CF6A3B89-D5BB-464D-A80C-EFE144394FB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27C877-C0A4-4AFF-8218-6CEC945A88B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F87964-87A5-42FB-B083-7D9ED4D2C21F}">
      <dgm:prSet phldrT="[Text]"/>
      <dgm:spPr/>
      <dgm:t>
        <a:bodyPr/>
        <a:lstStyle/>
        <a:p>
          <a:r>
            <a:rPr lang="en-US" dirty="0"/>
            <a:t>Business Unit</a:t>
          </a:r>
        </a:p>
      </dgm:t>
    </dgm:pt>
    <dgm:pt modelId="{800B56EE-48F0-4443-BC9C-E7546F4FAB2A}" type="parTrans" cxnId="{6837525C-DFE2-4623-9A54-C7F8F59AF973}">
      <dgm:prSet/>
      <dgm:spPr/>
      <dgm:t>
        <a:bodyPr/>
        <a:lstStyle/>
        <a:p>
          <a:endParaRPr lang="en-US"/>
        </a:p>
      </dgm:t>
    </dgm:pt>
    <dgm:pt modelId="{92CFE17D-097F-4D3E-BABE-7FFDD041C545}" type="sibTrans" cxnId="{6837525C-DFE2-4623-9A54-C7F8F59AF973}">
      <dgm:prSet/>
      <dgm:spPr/>
      <dgm:t>
        <a:bodyPr/>
        <a:lstStyle/>
        <a:p>
          <a:endParaRPr lang="en-US"/>
        </a:p>
      </dgm:t>
    </dgm:pt>
    <dgm:pt modelId="{8BC6B654-8887-4A79-B583-84EBC09802BC}">
      <dgm:prSet phldrT="[Text]"/>
      <dgm:spPr/>
      <dgm:t>
        <a:bodyPr/>
        <a:lstStyle/>
        <a:p>
          <a:r>
            <a:rPr lang="en-US" dirty="0"/>
            <a:t>Business Capability</a:t>
          </a:r>
        </a:p>
      </dgm:t>
    </dgm:pt>
    <dgm:pt modelId="{0701F062-AF49-48B1-807A-E9D2F0361709}" type="parTrans" cxnId="{AAA60877-4568-474C-B090-2BE67006FFD0}">
      <dgm:prSet/>
      <dgm:spPr/>
      <dgm:t>
        <a:bodyPr/>
        <a:lstStyle/>
        <a:p>
          <a:endParaRPr lang="en-US"/>
        </a:p>
      </dgm:t>
    </dgm:pt>
    <dgm:pt modelId="{67279AB4-CB97-473E-B142-10E60C7DB4E6}" type="sibTrans" cxnId="{AAA60877-4568-474C-B090-2BE67006FFD0}">
      <dgm:prSet/>
      <dgm:spPr/>
      <dgm:t>
        <a:bodyPr/>
        <a:lstStyle/>
        <a:p>
          <a:endParaRPr lang="en-US"/>
        </a:p>
      </dgm:t>
    </dgm:pt>
    <dgm:pt modelId="{41E7B56A-936F-4B2C-BBFB-CDF77DDEEE35}">
      <dgm:prSet phldrT="[Text]"/>
      <dgm:spPr/>
      <dgm:t>
        <a:bodyPr/>
        <a:lstStyle/>
        <a:p>
          <a:r>
            <a:rPr lang="en-US" dirty="0"/>
            <a:t>Service</a:t>
          </a:r>
        </a:p>
      </dgm:t>
    </dgm:pt>
    <dgm:pt modelId="{48660C2D-2322-4D0F-AFB1-2B14E748EA45}" type="parTrans" cxnId="{78120007-7C0F-423C-AD54-7320F4A1E1E0}">
      <dgm:prSet/>
      <dgm:spPr/>
      <dgm:t>
        <a:bodyPr/>
        <a:lstStyle/>
        <a:p>
          <a:endParaRPr lang="en-US"/>
        </a:p>
      </dgm:t>
    </dgm:pt>
    <dgm:pt modelId="{3A8FE668-6B00-4A04-8BF7-ED90E7D76EF0}" type="sibTrans" cxnId="{78120007-7C0F-423C-AD54-7320F4A1E1E0}">
      <dgm:prSet/>
      <dgm:spPr/>
      <dgm:t>
        <a:bodyPr/>
        <a:lstStyle/>
        <a:p>
          <a:endParaRPr lang="en-US"/>
        </a:p>
      </dgm:t>
    </dgm:pt>
    <dgm:pt modelId="{3060ACA0-4520-435A-BF67-4825E33FF497}">
      <dgm:prSet phldrT="[Text]"/>
      <dgm:spPr/>
      <dgm:t>
        <a:bodyPr/>
        <a:lstStyle/>
        <a:p>
          <a:r>
            <a:rPr lang="en-US" dirty="0"/>
            <a:t>People</a:t>
          </a:r>
        </a:p>
      </dgm:t>
    </dgm:pt>
    <dgm:pt modelId="{908A912C-0743-4EAC-93A9-4BEDC435F338}" type="parTrans" cxnId="{56A47B57-BF30-4622-8E7C-26DB86DF4A70}">
      <dgm:prSet/>
      <dgm:spPr/>
      <dgm:t>
        <a:bodyPr/>
        <a:lstStyle/>
        <a:p>
          <a:endParaRPr lang="en-US"/>
        </a:p>
      </dgm:t>
    </dgm:pt>
    <dgm:pt modelId="{4B28FC06-0FE4-409C-80C0-2E779E5F7901}" type="sibTrans" cxnId="{56A47B57-BF30-4622-8E7C-26DB86DF4A70}">
      <dgm:prSet/>
      <dgm:spPr/>
      <dgm:t>
        <a:bodyPr/>
        <a:lstStyle/>
        <a:p>
          <a:endParaRPr lang="en-US"/>
        </a:p>
      </dgm:t>
    </dgm:pt>
    <dgm:pt modelId="{42D34E42-CCE2-4743-9C3F-70B63E45399E}">
      <dgm:prSet phldrT="[Text]"/>
      <dgm:spPr/>
      <dgm:t>
        <a:bodyPr/>
        <a:lstStyle/>
        <a:p>
          <a:r>
            <a:rPr lang="en-US" dirty="0"/>
            <a:t>Processes</a:t>
          </a:r>
        </a:p>
      </dgm:t>
    </dgm:pt>
    <dgm:pt modelId="{56E8DB2F-3DA0-4492-BD1B-FE17368E5A86}" type="parTrans" cxnId="{C5E7EEE4-D90C-4A9B-A995-71675E9C55BB}">
      <dgm:prSet/>
      <dgm:spPr/>
      <dgm:t>
        <a:bodyPr/>
        <a:lstStyle/>
        <a:p>
          <a:endParaRPr lang="en-US"/>
        </a:p>
      </dgm:t>
    </dgm:pt>
    <dgm:pt modelId="{F47D6752-9F45-426E-BD6D-34581B9877FE}" type="sibTrans" cxnId="{C5E7EEE4-D90C-4A9B-A995-71675E9C55BB}">
      <dgm:prSet/>
      <dgm:spPr/>
      <dgm:t>
        <a:bodyPr/>
        <a:lstStyle/>
        <a:p>
          <a:endParaRPr lang="en-US"/>
        </a:p>
      </dgm:t>
    </dgm:pt>
    <dgm:pt modelId="{071AF7D1-11D1-489D-9808-3CFB47029EE2}">
      <dgm:prSet phldrT="[Text]"/>
      <dgm:spPr/>
      <dgm:t>
        <a:bodyPr/>
        <a:lstStyle/>
        <a:p>
          <a:r>
            <a:rPr lang="en-US" dirty="0"/>
            <a:t>Applications</a:t>
          </a:r>
        </a:p>
      </dgm:t>
    </dgm:pt>
    <dgm:pt modelId="{28D5FE69-B9EF-457D-9C84-8828C42E0485}" type="parTrans" cxnId="{21C4B0AF-435F-4C65-A468-75967FFE2D9E}">
      <dgm:prSet/>
      <dgm:spPr/>
      <dgm:t>
        <a:bodyPr/>
        <a:lstStyle/>
        <a:p>
          <a:endParaRPr lang="en-US"/>
        </a:p>
      </dgm:t>
    </dgm:pt>
    <dgm:pt modelId="{7F9F3186-CB7B-412C-B8F9-12219B17B6B8}" type="sibTrans" cxnId="{21C4B0AF-435F-4C65-A468-75967FFE2D9E}">
      <dgm:prSet/>
      <dgm:spPr/>
      <dgm:t>
        <a:bodyPr/>
        <a:lstStyle/>
        <a:p>
          <a:endParaRPr lang="en-US"/>
        </a:p>
      </dgm:t>
    </dgm:pt>
    <dgm:pt modelId="{2BAE687A-186D-41BC-9D3D-6D5F89F30826}">
      <dgm:prSet phldrT="[Text]"/>
      <dgm:spPr/>
      <dgm:t>
        <a:bodyPr/>
        <a:lstStyle/>
        <a:p>
          <a:endParaRPr lang="en-US" dirty="0"/>
        </a:p>
      </dgm:t>
    </dgm:pt>
    <dgm:pt modelId="{2080CBD7-90F5-438D-8B14-63F43D337A8F}" type="parTrans" cxnId="{5D4359D3-87E2-47E0-BDF8-A0220A31E9CE}">
      <dgm:prSet/>
      <dgm:spPr/>
      <dgm:t>
        <a:bodyPr/>
        <a:lstStyle/>
        <a:p>
          <a:endParaRPr lang="en-US"/>
        </a:p>
      </dgm:t>
    </dgm:pt>
    <dgm:pt modelId="{5CA296B1-3B37-4A00-A7B7-412ECA8E004B}" type="sibTrans" cxnId="{5D4359D3-87E2-47E0-BDF8-A0220A31E9CE}">
      <dgm:prSet/>
      <dgm:spPr/>
      <dgm:t>
        <a:bodyPr/>
        <a:lstStyle/>
        <a:p>
          <a:endParaRPr lang="en-US"/>
        </a:p>
      </dgm:t>
    </dgm:pt>
    <dgm:pt modelId="{51F73FEE-8732-479F-ABD6-D6DC89D40D6C}" type="pres">
      <dgm:prSet presAssocID="{1E27C877-C0A4-4AFF-8218-6CEC945A88B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5A8D8AC-4896-4424-883F-F875C68A295D}" type="pres">
      <dgm:prSet presAssocID="{67F87964-87A5-42FB-B083-7D9ED4D2C21F}" presName="root1" presStyleCnt="0"/>
      <dgm:spPr/>
    </dgm:pt>
    <dgm:pt modelId="{2C85C1BE-7CA9-451A-9E86-78A40E805AB0}" type="pres">
      <dgm:prSet presAssocID="{67F87964-87A5-42FB-B083-7D9ED4D2C21F}" presName="LevelOneTextNode" presStyleLbl="node0" presStyleIdx="0" presStyleCnt="1">
        <dgm:presLayoutVars>
          <dgm:chPref val="3"/>
        </dgm:presLayoutVars>
      </dgm:prSet>
      <dgm:spPr/>
    </dgm:pt>
    <dgm:pt modelId="{2E1949CC-88DA-43FD-B1F1-54AE6FC29C45}" type="pres">
      <dgm:prSet presAssocID="{67F87964-87A5-42FB-B083-7D9ED4D2C21F}" presName="level2hierChild" presStyleCnt="0"/>
      <dgm:spPr/>
    </dgm:pt>
    <dgm:pt modelId="{67A13A2E-6C33-49CE-9C52-E23F55C3BC51}" type="pres">
      <dgm:prSet presAssocID="{0701F062-AF49-48B1-807A-E9D2F0361709}" presName="conn2-1" presStyleLbl="parChTrans1D2" presStyleIdx="0" presStyleCnt="1"/>
      <dgm:spPr/>
    </dgm:pt>
    <dgm:pt modelId="{D9F3041C-72B2-41EF-B317-0BB8CA8CD990}" type="pres">
      <dgm:prSet presAssocID="{0701F062-AF49-48B1-807A-E9D2F0361709}" presName="connTx" presStyleLbl="parChTrans1D2" presStyleIdx="0" presStyleCnt="1"/>
      <dgm:spPr/>
    </dgm:pt>
    <dgm:pt modelId="{AB9EA543-606D-426B-A947-C6884E875541}" type="pres">
      <dgm:prSet presAssocID="{8BC6B654-8887-4A79-B583-84EBC09802BC}" presName="root2" presStyleCnt="0"/>
      <dgm:spPr/>
    </dgm:pt>
    <dgm:pt modelId="{A9C53842-3D18-4C17-ACF1-3F541F9CA454}" type="pres">
      <dgm:prSet presAssocID="{8BC6B654-8887-4A79-B583-84EBC09802BC}" presName="LevelTwoTextNode" presStyleLbl="node2" presStyleIdx="0" presStyleCnt="1">
        <dgm:presLayoutVars>
          <dgm:chPref val="3"/>
        </dgm:presLayoutVars>
      </dgm:prSet>
      <dgm:spPr/>
    </dgm:pt>
    <dgm:pt modelId="{66FABF40-DED7-410D-9F21-C3EF83372C69}" type="pres">
      <dgm:prSet presAssocID="{8BC6B654-8887-4A79-B583-84EBC09802BC}" presName="level3hierChild" presStyleCnt="0"/>
      <dgm:spPr/>
    </dgm:pt>
    <dgm:pt modelId="{79CD03FB-CBC9-4FC1-80AA-2DBF64662B34}" type="pres">
      <dgm:prSet presAssocID="{48660C2D-2322-4D0F-AFB1-2B14E748EA45}" presName="conn2-1" presStyleLbl="parChTrans1D3" presStyleIdx="0" presStyleCnt="1"/>
      <dgm:spPr/>
    </dgm:pt>
    <dgm:pt modelId="{7E89123A-D930-4838-AF77-BD35728DEF72}" type="pres">
      <dgm:prSet presAssocID="{48660C2D-2322-4D0F-AFB1-2B14E748EA45}" presName="connTx" presStyleLbl="parChTrans1D3" presStyleIdx="0" presStyleCnt="1"/>
      <dgm:spPr/>
    </dgm:pt>
    <dgm:pt modelId="{40689598-DA96-4873-B786-F3C9F656CF78}" type="pres">
      <dgm:prSet presAssocID="{41E7B56A-936F-4B2C-BBFB-CDF77DDEEE35}" presName="root2" presStyleCnt="0"/>
      <dgm:spPr/>
    </dgm:pt>
    <dgm:pt modelId="{484B90AA-B270-4574-82F2-0308C0797E37}" type="pres">
      <dgm:prSet presAssocID="{41E7B56A-936F-4B2C-BBFB-CDF77DDEEE35}" presName="LevelTwoTextNode" presStyleLbl="node3" presStyleIdx="0" presStyleCnt="1">
        <dgm:presLayoutVars>
          <dgm:chPref val="3"/>
        </dgm:presLayoutVars>
      </dgm:prSet>
      <dgm:spPr/>
    </dgm:pt>
    <dgm:pt modelId="{4D6CA7C9-1EB3-480E-99F4-69170B73FB99}" type="pres">
      <dgm:prSet presAssocID="{41E7B56A-936F-4B2C-BBFB-CDF77DDEEE35}" presName="level3hierChild" presStyleCnt="0"/>
      <dgm:spPr/>
    </dgm:pt>
    <dgm:pt modelId="{365C1D8D-55D2-4345-B7DE-A3EEF0031A29}" type="pres">
      <dgm:prSet presAssocID="{908A912C-0743-4EAC-93A9-4BEDC435F338}" presName="conn2-1" presStyleLbl="parChTrans1D4" presStyleIdx="0" presStyleCnt="4"/>
      <dgm:spPr/>
    </dgm:pt>
    <dgm:pt modelId="{B90A70D0-39FC-4418-890B-7FA8FD9EDF49}" type="pres">
      <dgm:prSet presAssocID="{908A912C-0743-4EAC-93A9-4BEDC435F338}" presName="connTx" presStyleLbl="parChTrans1D4" presStyleIdx="0" presStyleCnt="4"/>
      <dgm:spPr/>
    </dgm:pt>
    <dgm:pt modelId="{C07835A6-4613-4C62-A9EA-69A1C662228D}" type="pres">
      <dgm:prSet presAssocID="{3060ACA0-4520-435A-BF67-4825E33FF497}" presName="root2" presStyleCnt="0"/>
      <dgm:spPr/>
    </dgm:pt>
    <dgm:pt modelId="{9C9A6304-1C23-413E-98F2-5F11CA00732E}" type="pres">
      <dgm:prSet presAssocID="{3060ACA0-4520-435A-BF67-4825E33FF497}" presName="LevelTwoTextNode" presStyleLbl="node4" presStyleIdx="0" presStyleCnt="4">
        <dgm:presLayoutVars>
          <dgm:chPref val="3"/>
        </dgm:presLayoutVars>
      </dgm:prSet>
      <dgm:spPr/>
    </dgm:pt>
    <dgm:pt modelId="{75043F39-12F1-4371-89F5-688384EAB2A7}" type="pres">
      <dgm:prSet presAssocID="{3060ACA0-4520-435A-BF67-4825E33FF497}" presName="level3hierChild" presStyleCnt="0"/>
      <dgm:spPr/>
    </dgm:pt>
    <dgm:pt modelId="{AFF83CD3-6A41-4CF5-B63B-3261BBC06BF4}" type="pres">
      <dgm:prSet presAssocID="{56E8DB2F-3DA0-4492-BD1B-FE17368E5A86}" presName="conn2-1" presStyleLbl="parChTrans1D4" presStyleIdx="1" presStyleCnt="4"/>
      <dgm:spPr/>
    </dgm:pt>
    <dgm:pt modelId="{2EBB1D5A-95C5-451D-9792-B047E435F3EB}" type="pres">
      <dgm:prSet presAssocID="{56E8DB2F-3DA0-4492-BD1B-FE17368E5A86}" presName="connTx" presStyleLbl="parChTrans1D4" presStyleIdx="1" presStyleCnt="4"/>
      <dgm:spPr/>
    </dgm:pt>
    <dgm:pt modelId="{0C122E17-3622-4865-8049-E90285C7408C}" type="pres">
      <dgm:prSet presAssocID="{42D34E42-CCE2-4743-9C3F-70B63E45399E}" presName="root2" presStyleCnt="0"/>
      <dgm:spPr/>
    </dgm:pt>
    <dgm:pt modelId="{95F60CCB-07D3-4286-8601-A7292C589F3B}" type="pres">
      <dgm:prSet presAssocID="{42D34E42-CCE2-4743-9C3F-70B63E45399E}" presName="LevelTwoTextNode" presStyleLbl="node4" presStyleIdx="1" presStyleCnt="4">
        <dgm:presLayoutVars>
          <dgm:chPref val="3"/>
        </dgm:presLayoutVars>
      </dgm:prSet>
      <dgm:spPr/>
    </dgm:pt>
    <dgm:pt modelId="{A7866D40-576B-4526-A2BE-590B1E80A365}" type="pres">
      <dgm:prSet presAssocID="{42D34E42-CCE2-4743-9C3F-70B63E45399E}" presName="level3hierChild" presStyleCnt="0"/>
      <dgm:spPr/>
    </dgm:pt>
    <dgm:pt modelId="{610F805C-4961-4F4C-AD1C-90F907AE2B57}" type="pres">
      <dgm:prSet presAssocID="{28D5FE69-B9EF-457D-9C84-8828C42E0485}" presName="conn2-1" presStyleLbl="parChTrans1D4" presStyleIdx="2" presStyleCnt="4"/>
      <dgm:spPr/>
    </dgm:pt>
    <dgm:pt modelId="{5F53ECB7-0C02-472E-A58B-D57D587175F9}" type="pres">
      <dgm:prSet presAssocID="{28D5FE69-B9EF-457D-9C84-8828C42E0485}" presName="connTx" presStyleLbl="parChTrans1D4" presStyleIdx="2" presStyleCnt="4"/>
      <dgm:spPr/>
    </dgm:pt>
    <dgm:pt modelId="{B7A468A9-751E-4368-B665-7B711AECB589}" type="pres">
      <dgm:prSet presAssocID="{071AF7D1-11D1-489D-9808-3CFB47029EE2}" presName="root2" presStyleCnt="0"/>
      <dgm:spPr/>
    </dgm:pt>
    <dgm:pt modelId="{872AF223-81E3-4032-9BF6-4D496BA25440}" type="pres">
      <dgm:prSet presAssocID="{071AF7D1-11D1-489D-9808-3CFB47029EE2}" presName="LevelTwoTextNode" presStyleLbl="node4" presStyleIdx="2" presStyleCnt="4">
        <dgm:presLayoutVars>
          <dgm:chPref val="3"/>
        </dgm:presLayoutVars>
      </dgm:prSet>
      <dgm:spPr/>
    </dgm:pt>
    <dgm:pt modelId="{C8D67B18-C9AE-4A8F-9F8C-7B390FDB49F5}" type="pres">
      <dgm:prSet presAssocID="{071AF7D1-11D1-489D-9808-3CFB47029EE2}" presName="level3hierChild" presStyleCnt="0"/>
      <dgm:spPr/>
    </dgm:pt>
    <dgm:pt modelId="{23DC9DF6-6793-40A0-93B9-0A071E22CE0D}" type="pres">
      <dgm:prSet presAssocID="{2080CBD7-90F5-438D-8B14-63F43D337A8F}" presName="conn2-1" presStyleLbl="parChTrans1D4" presStyleIdx="3" presStyleCnt="4"/>
      <dgm:spPr/>
    </dgm:pt>
    <dgm:pt modelId="{15E8C527-3150-44DD-8841-60A7AECCB255}" type="pres">
      <dgm:prSet presAssocID="{2080CBD7-90F5-438D-8B14-63F43D337A8F}" presName="connTx" presStyleLbl="parChTrans1D4" presStyleIdx="3" presStyleCnt="4"/>
      <dgm:spPr/>
    </dgm:pt>
    <dgm:pt modelId="{D6270C20-C164-443E-9AB7-7F64CC5913CC}" type="pres">
      <dgm:prSet presAssocID="{2BAE687A-186D-41BC-9D3D-6D5F89F30826}" presName="root2" presStyleCnt="0"/>
      <dgm:spPr/>
    </dgm:pt>
    <dgm:pt modelId="{6A6116C6-8413-4ECD-A5DD-70B3C225A44C}" type="pres">
      <dgm:prSet presAssocID="{2BAE687A-186D-41BC-9D3D-6D5F89F30826}" presName="LevelTwoTextNode" presStyleLbl="node4" presStyleIdx="3" presStyleCnt="4">
        <dgm:presLayoutVars>
          <dgm:chPref val="3"/>
        </dgm:presLayoutVars>
      </dgm:prSet>
      <dgm:spPr/>
    </dgm:pt>
    <dgm:pt modelId="{CF6A3B89-D5BB-464D-A80C-EFE144394FB2}" type="pres">
      <dgm:prSet presAssocID="{2BAE687A-186D-41BC-9D3D-6D5F89F30826}" presName="level3hierChild" presStyleCnt="0"/>
      <dgm:spPr/>
    </dgm:pt>
  </dgm:ptLst>
  <dgm:cxnLst>
    <dgm:cxn modelId="{3E93A403-15B2-46C0-8F8C-BB483C1BE7C9}" type="presOf" srcId="{48660C2D-2322-4D0F-AFB1-2B14E748EA45}" destId="{79CD03FB-CBC9-4FC1-80AA-2DBF64662B34}" srcOrd="0" destOrd="0" presId="urn:microsoft.com/office/officeart/2005/8/layout/hierarchy2"/>
    <dgm:cxn modelId="{78120007-7C0F-423C-AD54-7320F4A1E1E0}" srcId="{8BC6B654-8887-4A79-B583-84EBC09802BC}" destId="{41E7B56A-936F-4B2C-BBFB-CDF77DDEEE35}" srcOrd="0" destOrd="0" parTransId="{48660C2D-2322-4D0F-AFB1-2B14E748EA45}" sibTransId="{3A8FE668-6B00-4A04-8BF7-ED90E7D76EF0}"/>
    <dgm:cxn modelId="{FB965309-A670-4752-AC1A-97CFF052299C}" type="presOf" srcId="{28D5FE69-B9EF-457D-9C84-8828C42E0485}" destId="{610F805C-4961-4F4C-AD1C-90F907AE2B57}" srcOrd="0" destOrd="0" presId="urn:microsoft.com/office/officeart/2005/8/layout/hierarchy2"/>
    <dgm:cxn modelId="{8C2B7E1A-49D5-4504-B942-38AEA9042128}" type="presOf" srcId="{908A912C-0743-4EAC-93A9-4BEDC435F338}" destId="{B90A70D0-39FC-4418-890B-7FA8FD9EDF49}" srcOrd="1" destOrd="0" presId="urn:microsoft.com/office/officeart/2005/8/layout/hierarchy2"/>
    <dgm:cxn modelId="{767C241E-C657-43BA-BF84-F0FAFB736795}" type="presOf" srcId="{56E8DB2F-3DA0-4492-BD1B-FE17368E5A86}" destId="{2EBB1D5A-95C5-451D-9792-B047E435F3EB}" srcOrd="1" destOrd="0" presId="urn:microsoft.com/office/officeart/2005/8/layout/hierarchy2"/>
    <dgm:cxn modelId="{C8635836-4373-4779-9A0C-8AD6044FEFF8}" type="presOf" srcId="{2080CBD7-90F5-438D-8B14-63F43D337A8F}" destId="{15E8C527-3150-44DD-8841-60A7AECCB255}" srcOrd="1" destOrd="0" presId="urn:microsoft.com/office/officeart/2005/8/layout/hierarchy2"/>
    <dgm:cxn modelId="{05FAFB3B-B12F-492A-BDED-EA74D9163FF5}" type="presOf" srcId="{0701F062-AF49-48B1-807A-E9D2F0361709}" destId="{D9F3041C-72B2-41EF-B317-0BB8CA8CD990}" srcOrd="1" destOrd="0" presId="urn:microsoft.com/office/officeart/2005/8/layout/hierarchy2"/>
    <dgm:cxn modelId="{6837525C-DFE2-4623-9A54-C7F8F59AF973}" srcId="{1E27C877-C0A4-4AFF-8218-6CEC945A88BA}" destId="{67F87964-87A5-42FB-B083-7D9ED4D2C21F}" srcOrd="0" destOrd="0" parTransId="{800B56EE-48F0-4443-BC9C-E7546F4FAB2A}" sibTransId="{92CFE17D-097F-4D3E-BABE-7FFDD041C545}"/>
    <dgm:cxn modelId="{6A733943-328B-49BD-BE1C-635F489AC497}" type="presOf" srcId="{41E7B56A-936F-4B2C-BBFB-CDF77DDEEE35}" destId="{484B90AA-B270-4574-82F2-0308C0797E37}" srcOrd="0" destOrd="0" presId="urn:microsoft.com/office/officeart/2005/8/layout/hierarchy2"/>
    <dgm:cxn modelId="{84957465-CE5A-48DD-AAEA-45B624E806F2}" type="presOf" srcId="{908A912C-0743-4EAC-93A9-4BEDC435F338}" destId="{365C1D8D-55D2-4345-B7DE-A3EEF0031A29}" srcOrd="0" destOrd="0" presId="urn:microsoft.com/office/officeart/2005/8/layout/hierarchy2"/>
    <dgm:cxn modelId="{42C8126F-7D23-495D-B1F5-763D7B46B69D}" type="presOf" srcId="{67F87964-87A5-42FB-B083-7D9ED4D2C21F}" destId="{2C85C1BE-7CA9-451A-9E86-78A40E805AB0}" srcOrd="0" destOrd="0" presId="urn:microsoft.com/office/officeart/2005/8/layout/hierarchy2"/>
    <dgm:cxn modelId="{AAA60877-4568-474C-B090-2BE67006FFD0}" srcId="{67F87964-87A5-42FB-B083-7D9ED4D2C21F}" destId="{8BC6B654-8887-4A79-B583-84EBC09802BC}" srcOrd="0" destOrd="0" parTransId="{0701F062-AF49-48B1-807A-E9D2F0361709}" sibTransId="{67279AB4-CB97-473E-B142-10E60C7DB4E6}"/>
    <dgm:cxn modelId="{56A47B57-BF30-4622-8E7C-26DB86DF4A70}" srcId="{41E7B56A-936F-4B2C-BBFB-CDF77DDEEE35}" destId="{3060ACA0-4520-435A-BF67-4825E33FF497}" srcOrd="0" destOrd="0" parTransId="{908A912C-0743-4EAC-93A9-4BEDC435F338}" sibTransId="{4B28FC06-0FE4-409C-80C0-2E779E5F7901}"/>
    <dgm:cxn modelId="{49AA4D7B-65F1-4C45-89BD-83FAC40585DE}" type="presOf" srcId="{2BAE687A-186D-41BC-9D3D-6D5F89F30826}" destId="{6A6116C6-8413-4ECD-A5DD-70B3C225A44C}" srcOrd="0" destOrd="0" presId="urn:microsoft.com/office/officeart/2005/8/layout/hierarchy2"/>
    <dgm:cxn modelId="{3E6D6A81-C3A9-456A-AD4B-D9C3B7FECC58}" type="presOf" srcId="{42D34E42-CCE2-4743-9C3F-70B63E45399E}" destId="{95F60CCB-07D3-4286-8601-A7292C589F3B}" srcOrd="0" destOrd="0" presId="urn:microsoft.com/office/officeart/2005/8/layout/hierarchy2"/>
    <dgm:cxn modelId="{8A472586-4CA0-4965-8C76-1D841A46328A}" type="presOf" srcId="{071AF7D1-11D1-489D-9808-3CFB47029EE2}" destId="{872AF223-81E3-4032-9BF6-4D496BA25440}" srcOrd="0" destOrd="0" presId="urn:microsoft.com/office/officeart/2005/8/layout/hierarchy2"/>
    <dgm:cxn modelId="{FC18788B-5E27-499E-BC54-2BBCFDAE38D1}" type="presOf" srcId="{48660C2D-2322-4D0F-AFB1-2B14E748EA45}" destId="{7E89123A-D930-4838-AF77-BD35728DEF72}" srcOrd="1" destOrd="0" presId="urn:microsoft.com/office/officeart/2005/8/layout/hierarchy2"/>
    <dgm:cxn modelId="{6CD38FA0-2070-4319-B045-46D160625087}" type="presOf" srcId="{3060ACA0-4520-435A-BF67-4825E33FF497}" destId="{9C9A6304-1C23-413E-98F2-5F11CA00732E}" srcOrd="0" destOrd="0" presId="urn:microsoft.com/office/officeart/2005/8/layout/hierarchy2"/>
    <dgm:cxn modelId="{B7CC07A9-253B-45F3-A9FC-2C9A0AF01A91}" type="presOf" srcId="{0701F062-AF49-48B1-807A-E9D2F0361709}" destId="{67A13A2E-6C33-49CE-9C52-E23F55C3BC51}" srcOrd="0" destOrd="0" presId="urn:microsoft.com/office/officeart/2005/8/layout/hierarchy2"/>
    <dgm:cxn modelId="{ABB735A9-F167-46B3-BF73-A36EB037CBE0}" type="presOf" srcId="{56E8DB2F-3DA0-4492-BD1B-FE17368E5A86}" destId="{AFF83CD3-6A41-4CF5-B63B-3261BBC06BF4}" srcOrd="0" destOrd="0" presId="urn:microsoft.com/office/officeart/2005/8/layout/hierarchy2"/>
    <dgm:cxn modelId="{21C4B0AF-435F-4C65-A468-75967FFE2D9E}" srcId="{41E7B56A-936F-4B2C-BBFB-CDF77DDEEE35}" destId="{071AF7D1-11D1-489D-9808-3CFB47029EE2}" srcOrd="2" destOrd="0" parTransId="{28D5FE69-B9EF-457D-9C84-8828C42E0485}" sibTransId="{7F9F3186-CB7B-412C-B8F9-12219B17B6B8}"/>
    <dgm:cxn modelId="{2F81A6B3-9FF7-4C5F-81D1-D10BD6F0505E}" type="presOf" srcId="{1E27C877-C0A4-4AFF-8218-6CEC945A88BA}" destId="{51F73FEE-8732-479F-ABD6-D6DC89D40D6C}" srcOrd="0" destOrd="0" presId="urn:microsoft.com/office/officeart/2005/8/layout/hierarchy2"/>
    <dgm:cxn modelId="{5D4359D3-87E2-47E0-BDF8-A0220A31E9CE}" srcId="{071AF7D1-11D1-489D-9808-3CFB47029EE2}" destId="{2BAE687A-186D-41BC-9D3D-6D5F89F30826}" srcOrd="0" destOrd="0" parTransId="{2080CBD7-90F5-438D-8B14-63F43D337A8F}" sibTransId="{5CA296B1-3B37-4A00-A7B7-412ECA8E004B}"/>
    <dgm:cxn modelId="{70D7EAD7-5D6F-47AC-84F5-00463E40B9AC}" type="presOf" srcId="{2080CBD7-90F5-438D-8B14-63F43D337A8F}" destId="{23DC9DF6-6793-40A0-93B9-0A071E22CE0D}" srcOrd="0" destOrd="0" presId="urn:microsoft.com/office/officeart/2005/8/layout/hierarchy2"/>
    <dgm:cxn modelId="{C5E7EEE4-D90C-4A9B-A995-71675E9C55BB}" srcId="{41E7B56A-936F-4B2C-BBFB-CDF77DDEEE35}" destId="{42D34E42-CCE2-4743-9C3F-70B63E45399E}" srcOrd="1" destOrd="0" parTransId="{56E8DB2F-3DA0-4492-BD1B-FE17368E5A86}" sibTransId="{F47D6752-9F45-426E-BD6D-34581B9877FE}"/>
    <dgm:cxn modelId="{D86B1CF1-5B9E-41D1-B8FA-E8A0F7807393}" type="presOf" srcId="{8BC6B654-8887-4A79-B583-84EBC09802BC}" destId="{A9C53842-3D18-4C17-ACF1-3F541F9CA454}" srcOrd="0" destOrd="0" presId="urn:microsoft.com/office/officeart/2005/8/layout/hierarchy2"/>
    <dgm:cxn modelId="{4B7110FA-EEC3-4A20-9885-F5BF6BADFA37}" type="presOf" srcId="{28D5FE69-B9EF-457D-9C84-8828C42E0485}" destId="{5F53ECB7-0C02-472E-A58B-D57D587175F9}" srcOrd="1" destOrd="0" presId="urn:microsoft.com/office/officeart/2005/8/layout/hierarchy2"/>
    <dgm:cxn modelId="{4C7CA611-BB86-4EF4-BD56-2C779BC20AC8}" type="presParOf" srcId="{51F73FEE-8732-479F-ABD6-D6DC89D40D6C}" destId="{E5A8D8AC-4896-4424-883F-F875C68A295D}" srcOrd="0" destOrd="0" presId="urn:microsoft.com/office/officeart/2005/8/layout/hierarchy2"/>
    <dgm:cxn modelId="{EC14BB63-E1AB-45A3-A3B2-CDEA97CD6D49}" type="presParOf" srcId="{E5A8D8AC-4896-4424-883F-F875C68A295D}" destId="{2C85C1BE-7CA9-451A-9E86-78A40E805AB0}" srcOrd="0" destOrd="0" presId="urn:microsoft.com/office/officeart/2005/8/layout/hierarchy2"/>
    <dgm:cxn modelId="{1EE97D6C-8086-4D79-9A92-DEC46E5D0AC9}" type="presParOf" srcId="{E5A8D8AC-4896-4424-883F-F875C68A295D}" destId="{2E1949CC-88DA-43FD-B1F1-54AE6FC29C45}" srcOrd="1" destOrd="0" presId="urn:microsoft.com/office/officeart/2005/8/layout/hierarchy2"/>
    <dgm:cxn modelId="{E68458AF-709E-4755-AD10-03091E41AAD2}" type="presParOf" srcId="{2E1949CC-88DA-43FD-B1F1-54AE6FC29C45}" destId="{67A13A2E-6C33-49CE-9C52-E23F55C3BC51}" srcOrd="0" destOrd="0" presId="urn:microsoft.com/office/officeart/2005/8/layout/hierarchy2"/>
    <dgm:cxn modelId="{BE220237-983B-4C13-ADF6-54629205ADC0}" type="presParOf" srcId="{67A13A2E-6C33-49CE-9C52-E23F55C3BC51}" destId="{D9F3041C-72B2-41EF-B317-0BB8CA8CD990}" srcOrd="0" destOrd="0" presId="urn:microsoft.com/office/officeart/2005/8/layout/hierarchy2"/>
    <dgm:cxn modelId="{BED9E7FB-4D6D-4BBA-A05F-B962726DFBDA}" type="presParOf" srcId="{2E1949CC-88DA-43FD-B1F1-54AE6FC29C45}" destId="{AB9EA543-606D-426B-A947-C6884E875541}" srcOrd="1" destOrd="0" presId="urn:microsoft.com/office/officeart/2005/8/layout/hierarchy2"/>
    <dgm:cxn modelId="{88306493-E0A3-44DA-8718-107FC22F854C}" type="presParOf" srcId="{AB9EA543-606D-426B-A947-C6884E875541}" destId="{A9C53842-3D18-4C17-ACF1-3F541F9CA454}" srcOrd="0" destOrd="0" presId="urn:microsoft.com/office/officeart/2005/8/layout/hierarchy2"/>
    <dgm:cxn modelId="{C07A0E34-5A19-43B0-99F7-13AFA2E08669}" type="presParOf" srcId="{AB9EA543-606D-426B-A947-C6884E875541}" destId="{66FABF40-DED7-410D-9F21-C3EF83372C69}" srcOrd="1" destOrd="0" presId="urn:microsoft.com/office/officeart/2005/8/layout/hierarchy2"/>
    <dgm:cxn modelId="{2A35EEAB-5F26-4E56-877A-EE2600FBB58B}" type="presParOf" srcId="{66FABF40-DED7-410D-9F21-C3EF83372C69}" destId="{79CD03FB-CBC9-4FC1-80AA-2DBF64662B34}" srcOrd="0" destOrd="0" presId="urn:microsoft.com/office/officeart/2005/8/layout/hierarchy2"/>
    <dgm:cxn modelId="{C7DC179E-605B-4E0E-A11B-B7280AD42BE7}" type="presParOf" srcId="{79CD03FB-CBC9-4FC1-80AA-2DBF64662B34}" destId="{7E89123A-D930-4838-AF77-BD35728DEF72}" srcOrd="0" destOrd="0" presId="urn:microsoft.com/office/officeart/2005/8/layout/hierarchy2"/>
    <dgm:cxn modelId="{8B147A73-7B58-4D38-8FBE-8FC1D19EDC5A}" type="presParOf" srcId="{66FABF40-DED7-410D-9F21-C3EF83372C69}" destId="{40689598-DA96-4873-B786-F3C9F656CF78}" srcOrd="1" destOrd="0" presId="urn:microsoft.com/office/officeart/2005/8/layout/hierarchy2"/>
    <dgm:cxn modelId="{42D8C7F3-F196-4563-9268-8E9D9BEF6605}" type="presParOf" srcId="{40689598-DA96-4873-B786-F3C9F656CF78}" destId="{484B90AA-B270-4574-82F2-0308C0797E37}" srcOrd="0" destOrd="0" presId="urn:microsoft.com/office/officeart/2005/8/layout/hierarchy2"/>
    <dgm:cxn modelId="{E294F3B4-149C-4348-B9D8-6AD753E866B2}" type="presParOf" srcId="{40689598-DA96-4873-B786-F3C9F656CF78}" destId="{4D6CA7C9-1EB3-480E-99F4-69170B73FB99}" srcOrd="1" destOrd="0" presId="urn:microsoft.com/office/officeart/2005/8/layout/hierarchy2"/>
    <dgm:cxn modelId="{54EFAD07-F98E-492C-B5C4-ED589D718561}" type="presParOf" srcId="{4D6CA7C9-1EB3-480E-99F4-69170B73FB99}" destId="{365C1D8D-55D2-4345-B7DE-A3EEF0031A29}" srcOrd="0" destOrd="0" presId="urn:microsoft.com/office/officeart/2005/8/layout/hierarchy2"/>
    <dgm:cxn modelId="{BB9A9CED-91A2-4552-B60A-B719539BEDFA}" type="presParOf" srcId="{365C1D8D-55D2-4345-B7DE-A3EEF0031A29}" destId="{B90A70D0-39FC-4418-890B-7FA8FD9EDF49}" srcOrd="0" destOrd="0" presId="urn:microsoft.com/office/officeart/2005/8/layout/hierarchy2"/>
    <dgm:cxn modelId="{6048845D-6BA3-4846-8536-F7EA3F6CE504}" type="presParOf" srcId="{4D6CA7C9-1EB3-480E-99F4-69170B73FB99}" destId="{C07835A6-4613-4C62-A9EA-69A1C662228D}" srcOrd="1" destOrd="0" presId="urn:microsoft.com/office/officeart/2005/8/layout/hierarchy2"/>
    <dgm:cxn modelId="{DE221746-1F28-41DC-B01F-80B2736EADAC}" type="presParOf" srcId="{C07835A6-4613-4C62-A9EA-69A1C662228D}" destId="{9C9A6304-1C23-413E-98F2-5F11CA00732E}" srcOrd="0" destOrd="0" presId="urn:microsoft.com/office/officeart/2005/8/layout/hierarchy2"/>
    <dgm:cxn modelId="{9A947F8F-1D5F-467A-808D-1471EDEDF9C3}" type="presParOf" srcId="{C07835A6-4613-4C62-A9EA-69A1C662228D}" destId="{75043F39-12F1-4371-89F5-688384EAB2A7}" srcOrd="1" destOrd="0" presId="urn:microsoft.com/office/officeart/2005/8/layout/hierarchy2"/>
    <dgm:cxn modelId="{F998FBD6-58AA-4737-B9FC-AAD565327564}" type="presParOf" srcId="{4D6CA7C9-1EB3-480E-99F4-69170B73FB99}" destId="{AFF83CD3-6A41-4CF5-B63B-3261BBC06BF4}" srcOrd="2" destOrd="0" presId="urn:microsoft.com/office/officeart/2005/8/layout/hierarchy2"/>
    <dgm:cxn modelId="{F8ACD411-2AC8-4106-88C4-486EA10D45D3}" type="presParOf" srcId="{AFF83CD3-6A41-4CF5-B63B-3261BBC06BF4}" destId="{2EBB1D5A-95C5-451D-9792-B047E435F3EB}" srcOrd="0" destOrd="0" presId="urn:microsoft.com/office/officeart/2005/8/layout/hierarchy2"/>
    <dgm:cxn modelId="{87D98523-46EF-42FC-9F36-A74954AE5C7F}" type="presParOf" srcId="{4D6CA7C9-1EB3-480E-99F4-69170B73FB99}" destId="{0C122E17-3622-4865-8049-E90285C7408C}" srcOrd="3" destOrd="0" presId="urn:microsoft.com/office/officeart/2005/8/layout/hierarchy2"/>
    <dgm:cxn modelId="{F53C6453-0CBA-497F-B91D-682B9D7D6EC6}" type="presParOf" srcId="{0C122E17-3622-4865-8049-E90285C7408C}" destId="{95F60CCB-07D3-4286-8601-A7292C589F3B}" srcOrd="0" destOrd="0" presId="urn:microsoft.com/office/officeart/2005/8/layout/hierarchy2"/>
    <dgm:cxn modelId="{F092671E-22CD-40E2-BD26-819DA8E2D570}" type="presParOf" srcId="{0C122E17-3622-4865-8049-E90285C7408C}" destId="{A7866D40-576B-4526-A2BE-590B1E80A365}" srcOrd="1" destOrd="0" presId="urn:microsoft.com/office/officeart/2005/8/layout/hierarchy2"/>
    <dgm:cxn modelId="{F33BBDE6-FA74-4514-9FAF-B654E95B4201}" type="presParOf" srcId="{4D6CA7C9-1EB3-480E-99F4-69170B73FB99}" destId="{610F805C-4961-4F4C-AD1C-90F907AE2B57}" srcOrd="4" destOrd="0" presId="urn:microsoft.com/office/officeart/2005/8/layout/hierarchy2"/>
    <dgm:cxn modelId="{9823C5E7-696F-4DC1-95C8-4BEA1E5FD95D}" type="presParOf" srcId="{610F805C-4961-4F4C-AD1C-90F907AE2B57}" destId="{5F53ECB7-0C02-472E-A58B-D57D587175F9}" srcOrd="0" destOrd="0" presId="urn:microsoft.com/office/officeart/2005/8/layout/hierarchy2"/>
    <dgm:cxn modelId="{57E921AB-4C68-47BA-AF05-3BC80FE5B320}" type="presParOf" srcId="{4D6CA7C9-1EB3-480E-99F4-69170B73FB99}" destId="{B7A468A9-751E-4368-B665-7B711AECB589}" srcOrd="5" destOrd="0" presId="urn:microsoft.com/office/officeart/2005/8/layout/hierarchy2"/>
    <dgm:cxn modelId="{76FCE2FF-B9EC-453F-BE9A-0811458B1C2A}" type="presParOf" srcId="{B7A468A9-751E-4368-B665-7B711AECB589}" destId="{872AF223-81E3-4032-9BF6-4D496BA25440}" srcOrd="0" destOrd="0" presId="urn:microsoft.com/office/officeart/2005/8/layout/hierarchy2"/>
    <dgm:cxn modelId="{D2562B06-267E-466C-9C72-621B238FD800}" type="presParOf" srcId="{B7A468A9-751E-4368-B665-7B711AECB589}" destId="{C8D67B18-C9AE-4A8F-9F8C-7B390FDB49F5}" srcOrd="1" destOrd="0" presId="urn:microsoft.com/office/officeart/2005/8/layout/hierarchy2"/>
    <dgm:cxn modelId="{8A6E7FF0-40E6-498B-8E62-AD0A58C4EC00}" type="presParOf" srcId="{C8D67B18-C9AE-4A8F-9F8C-7B390FDB49F5}" destId="{23DC9DF6-6793-40A0-93B9-0A071E22CE0D}" srcOrd="0" destOrd="0" presId="urn:microsoft.com/office/officeart/2005/8/layout/hierarchy2"/>
    <dgm:cxn modelId="{2764CB6C-79F0-442A-9784-8E2B7A61842C}" type="presParOf" srcId="{23DC9DF6-6793-40A0-93B9-0A071E22CE0D}" destId="{15E8C527-3150-44DD-8841-60A7AECCB255}" srcOrd="0" destOrd="0" presId="urn:microsoft.com/office/officeart/2005/8/layout/hierarchy2"/>
    <dgm:cxn modelId="{75CB705F-BA0E-4D6E-B2EA-306930D38520}" type="presParOf" srcId="{C8D67B18-C9AE-4A8F-9F8C-7B390FDB49F5}" destId="{D6270C20-C164-443E-9AB7-7F64CC5913CC}" srcOrd="1" destOrd="0" presId="urn:microsoft.com/office/officeart/2005/8/layout/hierarchy2"/>
    <dgm:cxn modelId="{AE825D7E-00AB-47B0-AFF5-4E014E303573}" type="presParOf" srcId="{D6270C20-C164-443E-9AB7-7F64CC5913CC}" destId="{6A6116C6-8413-4ECD-A5DD-70B3C225A44C}" srcOrd="0" destOrd="0" presId="urn:microsoft.com/office/officeart/2005/8/layout/hierarchy2"/>
    <dgm:cxn modelId="{0838B6A1-F0CF-4E22-BC0B-F9DF0E3BACC9}" type="presParOf" srcId="{D6270C20-C164-443E-9AB7-7F64CC5913CC}" destId="{CF6A3B89-D5BB-464D-A80C-EFE144394FB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E27C877-C0A4-4AFF-8218-6CEC945A88B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F87964-87A5-42FB-B083-7D9ED4D2C21F}">
      <dgm:prSet phldrT="[Text]"/>
      <dgm:spPr/>
      <dgm:t>
        <a:bodyPr/>
        <a:lstStyle/>
        <a:p>
          <a:r>
            <a:rPr lang="en-US" dirty="0"/>
            <a:t>Business Unit</a:t>
          </a:r>
        </a:p>
      </dgm:t>
    </dgm:pt>
    <dgm:pt modelId="{800B56EE-48F0-4443-BC9C-E7546F4FAB2A}" type="parTrans" cxnId="{6837525C-DFE2-4623-9A54-C7F8F59AF973}">
      <dgm:prSet/>
      <dgm:spPr/>
      <dgm:t>
        <a:bodyPr/>
        <a:lstStyle/>
        <a:p>
          <a:endParaRPr lang="en-US"/>
        </a:p>
      </dgm:t>
    </dgm:pt>
    <dgm:pt modelId="{92CFE17D-097F-4D3E-BABE-7FFDD041C545}" type="sibTrans" cxnId="{6837525C-DFE2-4623-9A54-C7F8F59AF973}">
      <dgm:prSet/>
      <dgm:spPr/>
      <dgm:t>
        <a:bodyPr/>
        <a:lstStyle/>
        <a:p>
          <a:endParaRPr lang="en-US"/>
        </a:p>
      </dgm:t>
    </dgm:pt>
    <dgm:pt modelId="{8BC6B654-8887-4A79-B583-84EBC09802BC}">
      <dgm:prSet phldrT="[Text]"/>
      <dgm:spPr/>
      <dgm:t>
        <a:bodyPr/>
        <a:lstStyle/>
        <a:p>
          <a:r>
            <a:rPr lang="en-US" dirty="0"/>
            <a:t>Business Capability</a:t>
          </a:r>
        </a:p>
      </dgm:t>
    </dgm:pt>
    <dgm:pt modelId="{0701F062-AF49-48B1-807A-E9D2F0361709}" type="parTrans" cxnId="{AAA60877-4568-474C-B090-2BE67006FFD0}">
      <dgm:prSet/>
      <dgm:spPr/>
      <dgm:t>
        <a:bodyPr/>
        <a:lstStyle/>
        <a:p>
          <a:endParaRPr lang="en-US"/>
        </a:p>
      </dgm:t>
    </dgm:pt>
    <dgm:pt modelId="{67279AB4-CB97-473E-B142-10E60C7DB4E6}" type="sibTrans" cxnId="{AAA60877-4568-474C-B090-2BE67006FFD0}">
      <dgm:prSet/>
      <dgm:spPr/>
      <dgm:t>
        <a:bodyPr/>
        <a:lstStyle/>
        <a:p>
          <a:endParaRPr lang="en-US"/>
        </a:p>
      </dgm:t>
    </dgm:pt>
    <dgm:pt modelId="{41E7B56A-936F-4B2C-BBFB-CDF77DDEEE35}">
      <dgm:prSet phldrT="[Text]"/>
      <dgm:spPr/>
      <dgm:t>
        <a:bodyPr/>
        <a:lstStyle/>
        <a:p>
          <a:r>
            <a:rPr lang="en-US" dirty="0"/>
            <a:t>Service</a:t>
          </a:r>
        </a:p>
      </dgm:t>
    </dgm:pt>
    <dgm:pt modelId="{48660C2D-2322-4D0F-AFB1-2B14E748EA45}" type="parTrans" cxnId="{78120007-7C0F-423C-AD54-7320F4A1E1E0}">
      <dgm:prSet/>
      <dgm:spPr/>
      <dgm:t>
        <a:bodyPr/>
        <a:lstStyle/>
        <a:p>
          <a:endParaRPr lang="en-US"/>
        </a:p>
      </dgm:t>
    </dgm:pt>
    <dgm:pt modelId="{3A8FE668-6B00-4A04-8BF7-ED90E7D76EF0}" type="sibTrans" cxnId="{78120007-7C0F-423C-AD54-7320F4A1E1E0}">
      <dgm:prSet/>
      <dgm:spPr/>
      <dgm:t>
        <a:bodyPr/>
        <a:lstStyle/>
        <a:p>
          <a:endParaRPr lang="en-US"/>
        </a:p>
      </dgm:t>
    </dgm:pt>
    <dgm:pt modelId="{3060ACA0-4520-435A-BF67-4825E33FF497}">
      <dgm:prSet phldrT="[Text]"/>
      <dgm:spPr/>
      <dgm:t>
        <a:bodyPr/>
        <a:lstStyle/>
        <a:p>
          <a:r>
            <a:rPr lang="en-US" dirty="0"/>
            <a:t>People</a:t>
          </a:r>
        </a:p>
      </dgm:t>
    </dgm:pt>
    <dgm:pt modelId="{908A912C-0743-4EAC-93A9-4BEDC435F338}" type="parTrans" cxnId="{56A47B57-BF30-4622-8E7C-26DB86DF4A70}">
      <dgm:prSet/>
      <dgm:spPr/>
      <dgm:t>
        <a:bodyPr/>
        <a:lstStyle/>
        <a:p>
          <a:endParaRPr lang="en-US"/>
        </a:p>
      </dgm:t>
    </dgm:pt>
    <dgm:pt modelId="{4B28FC06-0FE4-409C-80C0-2E779E5F7901}" type="sibTrans" cxnId="{56A47B57-BF30-4622-8E7C-26DB86DF4A70}">
      <dgm:prSet/>
      <dgm:spPr/>
      <dgm:t>
        <a:bodyPr/>
        <a:lstStyle/>
        <a:p>
          <a:endParaRPr lang="en-US"/>
        </a:p>
      </dgm:t>
    </dgm:pt>
    <dgm:pt modelId="{42D34E42-CCE2-4743-9C3F-70B63E45399E}">
      <dgm:prSet phldrT="[Text]"/>
      <dgm:spPr/>
      <dgm:t>
        <a:bodyPr/>
        <a:lstStyle/>
        <a:p>
          <a:r>
            <a:rPr lang="en-US" dirty="0"/>
            <a:t>Processes</a:t>
          </a:r>
        </a:p>
      </dgm:t>
    </dgm:pt>
    <dgm:pt modelId="{56E8DB2F-3DA0-4492-BD1B-FE17368E5A86}" type="parTrans" cxnId="{C5E7EEE4-D90C-4A9B-A995-71675E9C55BB}">
      <dgm:prSet/>
      <dgm:spPr/>
      <dgm:t>
        <a:bodyPr/>
        <a:lstStyle/>
        <a:p>
          <a:endParaRPr lang="en-US"/>
        </a:p>
      </dgm:t>
    </dgm:pt>
    <dgm:pt modelId="{F47D6752-9F45-426E-BD6D-34581B9877FE}" type="sibTrans" cxnId="{C5E7EEE4-D90C-4A9B-A995-71675E9C55BB}">
      <dgm:prSet/>
      <dgm:spPr/>
      <dgm:t>
        <a:bodyPr/>
        <a:lstStyle/>
        <a:p>
          <a:endParaRPr lang="en-US"/>
        </a:p>
      </dgm:t>
    </dgm:pt>
    <dgm:pt modelId="{071AF7D1-11D1-489D-9808-3CFB47029EE2}">
      <dgm:prSet phldrT="[Text]"/>
      <dgm:spPr/>
      <dgm:t>
        <a:bodyPr/>
        <a:lstStyle/>
        <a:p>
          <a:r>
            <a:rPr lang="en-US" dirty="0"/>
            <a:t>Applications</a:t>
          </a:r>
        </a:p>
      </dgm:t>
    </dgm:pt>
    <dgm:pt modelId="{28D5FE69-B9EF-457D-9C84-8828C42E0485}" type="parTrans" cxnId="{21C4B0AF-435F-4C65-A468-75967FFE2D9E}">
      <dgm:prSet/>
      <dgm:spPr/>
      <dgm:t>
        <a:bodyPr/>
        <a:lstStyle/>
        <a:p>
          <a:endParaRPr lang="en-US"/>
        </a:p>
      </dgm:t>
    </dgm:pt>
    <dgm:pt modelId="{7F9F3186-CB7B-412C-B8F9-12219B17B6B8}" type="sibTrans" cxnId="{21C4B0AF-435F-4C65-A468-75967FFE2D9E}">
      <dgm:prSet/>
      <dgm:spPr/>
      <dgm:t>
        <a:bodyPr/>
        <a:lstStyle/>
        <a:p>
          <a:endParaRPr lang="en-US"/>
        </a:p>
      </dgm:t>
    </dgm:pt>
    <dgm:pt modelId="{2BAE687A-186D-41BC-9D3D-6D5F89F30826}">
      <dgm:prSet phldrT="[Text]"/>
      <dgm:spPr/>
      <dgm:t>
        <a:bodyPr/>
        <a:lstStyle/>
        <a:p>
          <a:r>
            <a:rPr lang="en-US" dirty="0"/>
            <a:t>Components</a:t>
          </a:r>
        </a:p>
      </dgm:t>
    </dgm:pt>
    <dgm:pt modelId="{2080CBD7-90F5-438D-8B14-63F43D337A8F}" type="parTrans" cxnId="{5D4359D3-87E2-47E0-BDF8-A0220A31E9CE}">
      <dgm:prSet/>
      <dgm:spPr/>
      <dgm:t>
        <a:bodyPr/>
        <a:lstStyle/>
        <a:p>
          <a:endParaRPr lang="en-US"/>
        </a:p>
      </dgm:t>
    </dgm:pt>
    <dgm:pt modelId="{5CA296B1-3B37-4A00-A7B7-412ECA8E004B}" type="sibTrans" cxnId="{5D4359D3-87E2-47E0-BDF8-A0220A31E9CE}">
      <dgm:prSet/>
      <dgm:spPr/>
      <dgm:t>
        <a:bodyPr/>
        <a:lstStyle/>
        <a:p>
          <a:endParaRPr lang="en-US"/>
        </a:p>
      </dgm:t>
    </dgm:pt>
    <dgm:pt modelId="{51F73FEE-8732-479F-ABD6-D6DC89D40D6C}" type="pres">
      <dgm:prSet presAssocID="{1E27C877-C0A4-4AFF-8218-6CEC945A88B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5A8D8AC-4896-4424-883F-F875C68A295D}" type="pres">
      <dgm:prSet presAssocID="{67F87964-87A5-42FB-B083-7D9ED4D2C21F}" presName="root1" presStyleCnt="0"/>
      <dgm:spPr/>
    </dgm:pt>
    <dgm:pt modelId="{2C85C1BE-7CA9-451A-9E86-78A40E805AB0}" type="pres">
      <dgm:prSet presAssocID="{67F87964-87A5-42FB-B083-7D9ED4D2C21F}" presName="LevelOneTextNode" presStyleLbl="node0" presStyleIdx="0" presStyleCnt="1">
        <dgm:presLayoutVars>
          <dgm:chPref val="3"/>
        </dgm:presLayoutVars>
      </dgm:prSet>
      <dgm:spPr/>
    </dgm:pt>
    <dgm:pt modelId="{2E1949CC-88DA-43FD-B1F1-54AE6FC29C45}" type="pres">
      <dgm:prSet presAssocID="{67F87964-87A5-42FB-B083-7D9ED4D2C21F}" presName="level2hierChild" presStyleCnt="0"/>
      <dgm:spPr/>
    </dgm:pt>
    <dgm:pt modelId="{67A13A2E-6C33-49CE-9C52-E23F55C3BC51}" type="pres">
      <dgm:prSet presAssocID="{0701F062-AF49-48B1-807A-E9D2F0361709}" presName="conn2-1" presStyleLbl="parChTrans1D2" presStyleIdx="0" presStyleCnt="1"/>
      <dgm:spPr/>
    </dgm:pt>
    <dgm:pt modelId="{D9F3041C-72B2-41EF-B317-0BB8CA8CD990}" type="pres">
      <dgm:prSet presAssocID="{0701F062-AF49-48B1-807A-E9D2F0361709}" presName="connTx" presStyleLbl="parChTrans1D2" presStyleIdx="0" presStyleCnt="1"/>
      <dgm:spPr/>
    </dgm:pt>
    <dgm:pt modelId="{AB9EA543-606D-426B-A947-C6884E875541}" type="pres">
      <dgm:prSet presAssocID="{8BC6B654-8887-4A79-B583-84EBC09802BC}" presName="root2" presStyleCnt="0"/>
      <dgm:spPr/>
    </dgm:pt>
    <dgm:pt modelId="{A9C53842-3D18-4C17-ACF1-3F541F9CA454}" type="pres">
      <dgm:prSet presAssocID="{8BC6B654-8887-4A79-B583-84EBC09802BC}" presName="LevelTwoTextNode" presStyleLbl="node2" presStyleIdx="0" presStyleCnt="1">
        <dgm:presLayoutVars>
          <dgm:chPref val="3"/>
        </dgm:presLayoutVars>
      </dgm:prSet>
      <dgm:spPr/>
    </dgm:pt>
    <dgm:pt modelId="{66FABF40-DED7-410D-9F21-C3EF83372C69}" type="pres">
      <dgm:prSet presAssocID="{8BC6B654-8887-4A79-B583-84EBC09802BC}" presName="level3hierChild" presStyleCnt="0"/>
      <dgm:spPr/>
    </dgm:pt>
    <dgm:pt modelId="{79CD03FB-CBC9-4FC1-80AA-2DBF64662B34}" type="pres">
      <dgm:prSet presAssocID="{48660C2D-2322-4D0F-AFB1-2B14E748EA45}" presName="conn2-1" presStyleLbl="parChTrans1D3" presStyleIdx="0" presStyleCnt="1"/>
      <dgm:spPr/>
    </dgm:pt>
    <dgm:pt modelId="{7E89123A-D930-4838-AF77-BD35728DEF72}" type="pres">
      <dgm:prSet presAssocID="{48660C2D-2322-4D0F-AFB1-2B14E748EA45}" presName="connTx" presStyleLbl="parChTrans1D3" presStyleIdx="0" presStyleCnt="1"/>
      <dgm:spPr/>
    </dgm:pt>
    <dgm:pt modelId="{40689598-DA96-4873-B786-F3C9F656CF78}" type="pres">
      <dgm:prSet presAssocID="{41E7B56A-936F-4B2C-BBFB-CDF77DDEEE35}" presName="root2" presStyleCnt="0"/>
      <dgm:spPr/>
    </dgm:pt>
    <dgm:pt modelId="{484B90AA-B270-4574-82F2-0308C0797E37}" type="pres">
      <dgm:prSet presAssocID="{41E7B56A-936F-4B2C-BBFB-CDF77DDEEE35}" presName="LevelTwoTextNode" presStyleLbl="node3" presStyleIdx="0" presStyleCnt="1">
        <dgm:presLayoutVars>
          <dgm:chPref val="3"/>
        </dgm:presLayoutVars>
      </dgm:prSet>
      <dgm:spPr/>
    </dgm:pt>
    <dgm:pt modelId="{4D6CA7C9-1EB3-480E-99F4-69170B73FB99}" type="pres">
      <dgm:prSet presAssocID="{41E7B56A-936F-4B2C-BBFB-CDF77DDEEE35}" presName="level3hierChild" presStyleCnt="0"/>
      <dgm:spPr/>
    </dgm:pt>
    <dgm:pt modelId="{365C1D8D-55D2-4345-B7DE-A3EEF0031A29}" type="pres">
      <dgm:prSet presAssocID="{908A912C-0743-4EAC-93A9-4BEDC435F338}" presName="conn2-1" presStyleLbl="parChTrans1D4" presStyleIdx="0" presStyleCnt="4"/>
      <dgm:spPr/>
    </dgm:pt>
    <dgm:pt modelId="{B90A70D0-39FC-4418-890B-7FA8FD9EDF49}" type="pres">
      <dgm:prSet presAssocID="{908A912C-0743-4EAC-93A9-4BEDC435F338}" presName="connTx" presStyleLbl="parChTrans1D4" presStyleIdx="0" presStyleCnt="4"/>
      <dgm:spPr/>
    </dgm:pt>
    <dgm:pt modelId="{C07835A6-4613-4C62-A9EA-69A1C662228D}" type="pres">
      <dgm:prSet presAssocID="{3060ACA0-4520-435A-BF67-4825E33FF497}" presName="root2" presStyleCnt="0"/>
      <dgm:spPr/>
    </dgm:pt>
    <dgm:pt modelId="{9C9A6304-1C23-413E-98F2-5F11CA00732E}" type="pres">
      <dgm:prSet presAssocID="{3060ACA0-4520-435A-BF67-4825E33FF497}" presName="LevelTwoTextNode" presStyleLbl="node4" presStyleIdx="0" presStyleCnt="4">
        <dgm:presLayoutVars>
          <dgm:chPref val="3"/>
        </dgm:presLayoutVars>
      </dgm:prSet>
      <dgm:spPr/>
    </dgm:pt>
    <dgm:pt modelId="{75043F39-12F1-4371-89F5-688384EAB2A7}" type="pres">
      <dgm:prSet presAssocID="{3060ACA0-4520-435A-BF67-4825E33FF497}" presName="level3hierChild" presStyleCnt="0"/>
      <dgm:spPr/>
    </dgm:pt>
    <dgm:pt modelId="{AFF83CD3-6A41-4CF5-B63B-3261BBC06BF4}" type="pres">
      <dgm:prSet presAssocID="{56E8DB2F-3DA0-4492-BD1B-FE17368E5A86}" presName="conn2-1" presStyleLbl="parChTrans1D4" presStyleIdx="1" presStyleCnt="4"/>
      <dgm:spPr/>
    </dgm:pt>
    <dgm:pt modelId="{2EBB1D5A-95C5-451D-9792-B047E435F3EB}" type="pres">
      <dgm:prSet presAssocID="{56E8DB2F-3DA0-4492-BD1B-FE17368E5A86}" presName="connTx" presStyleLbl="parChTrans1D4" presStyleIdx="1" presStyleCnt="4"/>
      <dgm:spPr/>
    </dgm:pt>
    <dgm:pt modelId="{0C122E17-3622-4865-8049-E90285C7408C}" type="pres">
      <dgm:prSet presAssocID="{42D34E42-CCE2-4743-9C3F-70B63E45399E}" presName="root2" presStyleCnt="0"/>
      <dgm:spPr/>
    </dgm:pt>
    <dgm:pt modelId="{95F60CCB-07D3-4286-8601-A7292C589F3B}" type="pres">
      <dgm:prSet presAssocID="{42D34E42-CCE2-4743-9C3F-70B63E45399E}" presName="LevelTwoTextNode" presStyleLbl="node4" presStyleIdx="1" presStyleCnt="4">
        <dgm:presLayoutVars>
          <dgm:chPref val="3"/>
        </dgm:presLayoutVars>
      </dgm:prSet>
      <dgm:spPr/>
    </dgm:pt>
    <dgm:pt modelId="{A7866D40-576B-4526-A2BE-590B1E80A365}" type="pres">
      <dgm:prSet presAssocID="{42D34E42-CCE2-4743-9C3F-70B63E45399E}" presName="level3hierChild" presStyleCnt="0"/>
      <dgm:spPr/>
    </dgm:pt>
    <dgm:pt modelId="{610F805C-4961-4F4C-AD1C-90F907AE2B57}" type="pres">
      <dgm:prSet presAssocID="{28D5FE69-B9EF-457D-9C84-8828C42E0485}" presName="conn2-1" presStyleLbl="parChTrans1D4" presStyleIdx="2" presStyleCnt="4"/>
      <dgm:spPr/>
    </dgm:pt>
    <dgm:pt modelId="{5F53ECB7-0C02-472E-A58B-D57D587175F9}" type="pres">
      <dgm:prSet presAssocID="{28D5FE69-B9EF-457D-9C84-8828C42E0485}" presName="connTx" presStyleLbl="parChTrans1D4" presStyleIdx="2" presStyleCnt="4"/>
      <dgm:spPr/>
    </dgm:pt>
    <dgm:pt modelId="{B7A468A9-751E-4368-B665-7B711AECB589}" type="pres">
      <dgm:prSet presAssocID="{071AF7D1-11D1-489D-9808-3CFB47029EE2}" presName="root2" presStyleCnt="0"/>
      <dgm:spPr/>
    </dgm:pt>
    <dgm:pt modelId="{872AF223-81E3-4032-9BF6-4D496BA25440}" type="pres">
      <dgm:prSet presAssocID="{071AF7D1-11D1-489D-9808-3CFB47029EE2}" presName="LevelTwoTextNode" presStyleLbl="node4" presStyleIdx="2" presStyleCnt="4">
        <dgm:presLayoutVars>
          <dgm:chPref val="3"/>
        </dgm:presLayoutVars>
      </dgm:prSet>
      <dgm:spPr/>
    </dgm:pt>
    <dgm:pt modelId="{C8D67B18-C9AE-4A8F-9F8C-7B390FDB49F5}" type="pres">
      <dgm:prSet presAssocID="{071AF7D1-11D1-489D-9808-3CFB47029EE2}" presName="level3hierChild" presStyleCnt="0"/>
      <dgm:spPr/>
    </dgm:pt>
    <dgm:pt modelId="{23DC9DF6-6793-40A0-93B9-0A071E22CE0D}" type="pres">
      <dgm:prSet presAssocID="{2080CBD7-90F5-438D-8B14-63F43D337A8F}" presName="conn2-1" presStyleLbl="parChTrans1D4" presStyleIdx="3" presStyleCnt="4"/>
      <dgm:spPr/>
    </dgm:pt>
    <dgm:pt modelId="{15E8C527-3150-44DD-8841-60A7AECCB255}" type="pres">
      <dgm:prSet presAssocID="{2080CBD7-90F5-438D-8B14-63F43D337A8F}" presName="connTx" presStyleLbl="parChTrans1D4" presStyleIdx="3" presStyleCnt="4"/>
      <dgm:spPr/>
    </dgm:pt>
    <dgm:pt modelId="{D6270C20-C164-443E-9AB7-7F64CC5913CC}" type="pres">
      <dgm:prSet presAssocID="{2BAE687A-186D-41BC-9D3D-6D5F89F30826}" presName="root2" presStyleCnt="0"/>
      <dgm:spPr/>
    </dgm:pt>
    <dgm:pt modelId="{6A6116C6-8413-4ECD-A5DD-70B3C225A44C}" type="pres">
      <dgm:prSet presAssocID="{2BAE687A-186D-41BC-9D3D-6D5F89F30826}" presName="LevelTwoTextNode" presStyleLbl="node4" presStyleIdx="3" presStyleCnt="4">
        <dgm:presLayoutVars>
          <dgm:chPref val="3"/>
        </dgm:presLayoutVars>
      </dgm:prSet>
      <dgm:spPr/>
    </dgm:pt>
    <dgm:pt modelId="{CF6A3B89-D5BB-464D-A80C-EFE144394FB2}" type="pres">
      <dgm:prSet presAssocID="{2BAE687A-186D-41BC-9D3D-6D5F89F30826}" presName="level3hierChild" presStyleCnt="0"/>
      <dgm:spPr/>
    </dgm:pt>
  </dgm:ptLst>
  <dgm:cxnLst>
    <dgm:cxn modelId="{3E93A403-15B2-46C0-8F8C-BB483C1BE7C9}" type="presOf" srcId="{48660C2D-2322-4D0F-AFB1-2B14E748EA45}" destId="{79CD03FB-CBC9-4FC1-80AA-2DBF64662B34}" srcOrd="0" destOrd="0" presId="urn:microsoft.com/office/officeart/2005/8/layout/hierarchy2"/>
    <dgm:cxn modelId="{78120007-7C0F-423C-AD54-7320F4A1E1E0}" srcId="{8BC6B654-8887-4A79-B583-84EBC09802BC}" destId="{41E7B56A-936F-4B2C-BBFB-CDF77DDEEE35}" srcOrd="0" destOrd="0" parTransId="{48660C2D-2322-4D0F-AFB1-2B14E748EA45}" sibTransId="{3A8FE668-6B00-4A04-8BF7-ED90E7D76EF0}"/>
    <dgm:cxn modelId="{FB965309-A670-4752-AC1A-97CFF052299C}" type="presOf" srcId="{28D5FE69-B9EF-457D-9C84-8828C42E0485}" destId="{610F805C-4961-4F4C-AD1C-90F907AE2B57}" srcOrd="0" destOrd="0" presId="urn:microsoft.com/office/officeart/2005/8/layout/hierarchy2"/>
    <dgm:cxn modelId="{8C2B7E1A-49D5-4504-B942-38AEA9042128}" type="presOf" srcId="{908A912C-0743-4EAC-93A9-4BEDC435F338}" destId="{B90A70D0-39FC-4418-890B-7FA8FD9EDF49}" srcOrd="1" destOrd="0" presId="urn:microsoft.com/office/officeart/2005/8/layout/hierarchy2"/>
    <dgm:cxn modelId="{767C241E-C657-43BA-BF84-F0FAFB736795}" type="presOf" srcId="{56E8DB2F-3DA0-4492-BD1B-FE17368E5A86}" destId="{2EBB1D5A-95C5-451D-9792-B047E435F3EB}" srcOrd="1" destOrd="0" presId="urn:microsoft.com/office/officeart/2005/8/layout/hierarchy2"/>
    <dgm:cxn modelId="{C8635836-4373-4779-9A0C-8AD6044FEFF8}" type="presOf" srcId="{2080CBD7-90F5-438D-8B14-63F43D337A8F}" destId="{15E8C527-3150-44DD-8841-60A7AECCB255}" srcOrd="1" destOrd="0" presId="urn:microsoft.com/office/officeart/2005/8/layout/hierarchy2"/>
    <dgm:cxn modelId="{05FAFB3B-B12F-492A-BDED-EA74D9163FF5}" type="presOf" srcId="{0701F062-AF49-48B1-807A-E9D2F0361709}" destId="{D9F3041C-72B2-41EF-B317-0BB8CA8CD990}" srcOrd="1" destOrd="0" presId="urn:microsoft.com/office/officeart/2005/8/layout/hierarchy2"/>
    <dgm:cxn modelId="{6837525C-DFE2-4623-9A54-C7F8F59AF973}" srcId="{1E27C877-C0A4-4AFF-8218-6CEC945A88BA}" destId="{67F87964-87A5-42FB-B083-7D9ED4D2C21F}" srcOrd="0" destOrd="0" parTransId="{800B56EE-48F0-4443-BC9C-E7546F4FAB2A}" sibTransId="{92CFE17D-097F-4D3E-BABE-7FFDD041C545}"/>
    <dgm:cxn modelId="{6A733943-328B-49BD-BE1C-635F489AC497}" type="presOf" srcId="{41E7B56A-936F-4B2C-BBFB-CDF77DDEEE35}" destId="{484B90AA-B270-4574-82F2-0308C0797E37}" srcOrd="0" destOrd="0" presId="urn:microsoft.com/office/officeart/2005/8/layout/hierarchy2"/>
    <dgm:cxn modelId="{84957465-CE5A-48DD-AAEA-45B624E806F2}" type="presOf" srcId="{908A912C-0743-4EAC-93A9-4BEDC435F338}" destId="{365C1D8D-55D2-4345-B7DE-A3EEF0031A29}" srcOrd="0" destOrd="0" presId="urn:microsoft.com/office/officeart/2005/8/layout/hierarchy2"/>
    <dgm:cxn modelId="{42C8126F-7D23-495D-B1F5-763D7B46B69D}" type="presOf" srcId="{67F87964-87A5-42FB-B083-7D9ED4D2C21F}" destId="{2C85C1BE-7CA9-451A-9E86-78A40E805AB0}" srcOrd="0" destOrd="0" presId="urn:microsoft.com/office/officeart/2005/8/layout/hierarchy2"/>
    <dgm:cxn modelId="{AAA60877-4568-474C-B090-2BE67006FFD0}" srcId="{67F87964-87A5-42FB-B083-7D9ED4D2C21F}" destId="{8BC6B654-8887-4A79-B583-84EBC09802BC}" srcOrd="0" destOrd="0" parTransId="{0701F062-AF49-48B1-807A-E9D2F0361709}" sibTransId="{67279AB4-CB97-473E-B142-10E60C7DB4E6}"/>
    <dgm:cxn modelId="{56A47B57-BF30-4622-8E7C-26DB86DF4A70}" srcId="{41E7B56A-936F-4B2C-BBFB-CDF77DDEEE35}" destId="{3060ACA0-4520-435A-BF67-4825E33FF497}" srcOrd="0" destOrd="0" parTransId="{908A912C-0743-4EAC-93A9-4BEDC435F338}" sibTransId="{4B28FC06-0FE4-409C-80C0-2E779E5F7901}"/>
    <dgm:cxn modelId="{49AA4D7B-65F1-4C45-89BD-83FAC40585DE}" type="presOf" srcId="{2BAE687A-186D-41BC-9D3D-6D5F89F30826}" destId="{6A6116C6-8413-4ECD-A5DD-70B3C225A44C}" srcOrd="0" destOrd="0" presId="urn:microsoft.com/office/officeart/2005/8/layout/hierarchy2"/>
    <dgm:cxn modelId="{3E6D6A81-C3A9-456A-AD4B-D9C3B7FECC58}" type="presOf" srcId="{42D34E42-CCE2-4743-9C3F-70B63E45399E}" destId="{95F60CCB-07D3-4286-8601-A7292C589F3B}" srcOrd="0" destOrd="0" presId="urn:microsoft.com/office/officeart/2005/8/layout/hierarchy2"/>
    <dgm:cxn modelId="{8A472586-4CA0-4965-8C76-1D841A46328A}" type="presOf" srcId="{071AF7D1-11D1-489D-9808-3CFB47029EE2}" destId="{872AF223-81E3-4032-9BF6-4D496BA25440}" srcOrd="0" destOrd="0" presId="urn:microsoft.com/office/officeart/2005/8/layout/hierarchy2"/>
    <dgm:cxn modelId="{FC18788B-5E27-499E-BC54-2BBCFDAE38D1}" type="presOf" srcId="{48660C2D-2322-4D0F-AFB1-2B14E748EA45}" destId="{7E89123A-D930-4838-AF77-BD35728DEF72}" srcOrd="1" destOrd="0" presId="urn:microsoft.com/office/officeart/2005/8/layout/hierarchy2"/>
    <dgm:cxn modelId="{6CD38FA0-2070-4319-B045-46D160625087}" type="presOf" srcId="{3060ACA0-4520-435A-BF67-4825E33FF497}" destId="{9C9A6304-1C23-413E-98F2-5F11CA00732E}" srcOrd="0" destOrd="0" presId="urn:microsoft.com/office/officeart/2005/8/layout/hierarchy2"/>
    <dgm:cxn modelId="{B7CC07A9-253B-45F3-A9FC-2C9A0AF01A91}" type="presOf" srcId="{0701F062-AF49-48B1-807A-E9D2F0361709}" destId="{67A13A2E-6C33-49CE-9C52-E23F55C3BC51}" srcOrd="0" destOrd="0" presId="urn:microsoft.com/office/officeart/2005/8/layout/hierarchy2"/>
    <dgm:cxn modelId="{ABB735A9-F167-46B3-BF73-A36EB037CBE0}" type="presOf" srcId="{56E8DB2F-3DA0-4492-BD1B-FE17368E5A86}" destId="{AFF83CD3-6A41-4CF5-B63B-3261BBC06BF4}" srcOrd="0" destOrd="0" presId="urn:microsoft.com/office/officeart/2005/8/layout/hierarchy2"/>
    <dgm:cxn modelId="{21C4B0AF-435F-4C65-A468-75967FFE2D9E}" srcId="{41E7B56A-936F-4B2C-BBFB-CDF77DDEEE35}" destId="{071AF7D1-11D1-489D-9808-3CFB47029EE2}" srcOrd="2" destOrd="0" parTransId="{28D5FE69-B9EF-457D-9C84-8828C42E0485}" sibTransId="{7F9F3186-CB7B-412C-B8F9-12219B17B6B8}"/>
    <dgm:cxn modelId="{2F81A6B3-9FF7-4C5F-81D1-D10BD6F0505E}" type="presOf" srcId="{1E27C877-C0A4-4AFF-8218-6CEC945A88BA}" destId="{51F73FEE-8732-479F-ABD6-D6DC89D40D6C}" srcOrd="0" destOrd="0" presId="urn:microsoft.com/office/officeart/2005/8/layout/hierarchy2"/>
    <dgm:cxn modelId="{5D4359D3-87E2-47E0-BDF8-A0220A31E9CE}" srcId="{071AF7D1-11D1-489D-9808-3CFB47029EE2}" destId="{2BAE687A-186D-41BC-9D3D-6D5F89F30826}" srcOrd="0" destOrd="0" parTransId="{2080CBD7-90F5-438D-8B14-63F43D337A8F}" sibTransId="{5CA296B1-3B37-4A00-A7B7-412ECA8E004B}"/>
    <dgm:cxn modelId="{70D7EAD7-5D6F-47AC-84F5-00463E40B9AC}" type="presOf" srcId="{2080CBD7-90F5-438D-8B14-63F43D337A8F}" destId="{23DC9DF6-6793-40A0-93B9-0A071E22CE0D}" srcOrd="0" destOrd="0" presId="urn:microsoft.com/office/officeart/2005/8/layout/hierarchy2"/>
    <dgm:cxn modelId="{C5E7EEE4-D90C-4A9B-A995-71675E9C55BB}" srcId="{41E7B56A-936F-4B2C-BBFB-CDF77DDEEE35}" destId="{42D34E42-CCE2-4743-9C3F-70B63E45399E}" srcOrd="1" destOrd="0" parTransId="{56E8DB2F-3DA0-4492-BD1B-FE17368E5A86}" sibTransId="{F47D6752-9F45-426E-BD6D-34581B9877FE}"/>
    <dgm:cxn modelId="{D86B1CF1-5B9E-41D1-B8FA-E8A0F7807393}" type="presOf" srcId="{8BC6B654-8887-4A79-B583-84EBC09802BC}" destId="{A9C53842-3D18-4C17-ACF1-3F541F9CA454}" srcOrd="0" destOrd="0" presId="urn:microsoft.com/office/officeart/2005/8/layout/hierarchy2"/>
    <dgm:cxn modelId="{4B7110FA-EEC3-4A20-9885-F5BF6BADFA37}" type="presOf" srcId="{28D5FE69-B9EF-457D-9C84-8828C42E0485}" destId="{5F53ECB7-0C02-472E-A58B-D57D587175F9}" srcOrd="1" destOrd="0" presId="urn:microsoft.com/office/officeart/2005/8/layout/hierarchy2"/>
    <dgm:cxn modelId="{4C7CA611-BB86-4EF4-BD56-2C779BC20AC8}" type="presParOf" srcId="{51F73FEE-8732-479F-ABD6-D6DC89D40D6C}" destId="{E5A8D8AC-4896-4424-883F-F875C68A295D}" srcOrd="0" destOrd="0" presId="urn:microsoft.com/office/officeart/2005/8/layout/hierarchy2"/>
    <dgm:cxn modelId="{EC14BB63-E1AB-45A3-A3B2-CDEA97CD6D49}" type="presParOf" srcId="{E5A8D8AC-4896-4424-883F-F875C68A295D}" destId="{2C85C1BE-7CA9-451A-9E86-78A40E805AB0}" srcOrd="0" destOrd="0" presId="urn:microsoft.com/office/officeart/2005/8/layout/hierarchy2"/>
    <dgm:cxn modelId="{1EE97D6C-8086-4D79-9A92-DEC46E5D0AC9}" type="presParOf" srcId="{E5A8D8AC-4896-4424-883F-F875C68A295D}" destId="{2E1949CC-88DA-43FD-B1F1-54AE6FC29C45}" srcOrd="1" destOrd="0" presId="urn:microsoft.com/office/officeart/2005/8/layout/hierarchy2"/>
    <dgm:cxn modelId="{E68458AF-709E-4755-AD10-03091E41AAD2}" type="presParOf" srcId="{2E1949CC-88DA-43FD-B1F1-54AE6FC29C45}" destId="{67A13A2E-6C33-49CE-9C52-E23F55C3BC51}" srcOrd="0" destOrd="0" presId="urn:microsoft.com/office/officeart/2005/8/layout/hierarchy2"/>
    <dgm:cxn modelId="{BE220237-983B-4C13-ADF6-54629205ADC0}" type="presParOf" srcId="{67A13A2E-6C33-49CE-9C52-E23F55C3BC51}" destId="{D9F3041C-72B2-41EF-B317-0BB8CA8CD990}" srcOrd="0" destOrd="0" presId="urn:microsoft.com/office/officeart/2005/8/layout/hierarchy2"/>
    <dgm:cxn modelId="{BED9E7FB-4D6D-4BBA-A05F-B962726DFBDA}" type="presParOf" srcId="{2E1949CC-88DA-43FD-B1F1-54AE6FC29C45}" destId="{AB9EA543-606D-426B-A947-C6884E875541}" srcOrd="1" destOrd="0" presId="urn:microsoft.com/office/officeart/2005/8/layout/hierarchy2"/>
    <dgm:cxn modelId="{88306493-E0A3-44DA-8718-107FC22F854C}" type="presParOf" srcId="{AB9EA543-606D-426B-A947-C6884E875541}" destId="{A9C53842-3D18-4C17-ACF1-3F541F9CA454}" srcOrd="0" destOrd="0" presId="urn:microsoft.com/office/officeart/2005/8/layout/hierarchy2"/>
    <dgm:cxn modelId="{C07A0E34-5A19-43B0-99F7-13AFA2E08669}" type="presParOf" srcId="{AB9EA543-606D-426B-A947-C6884E875541}" destId="{66FABF40-DED7-410D-9F21-C3EF83372C69}" srcOrd="1" destOrd="0" presId="urn:microsoft.com/office/officeart/2005/8/layout/hierarchy2"/>
    <dgm:cxn modelId="{2A35EEAB-5F26-4E56-877A-EE2600FBB58B}" type="presParOf" srcId="{66FABF40-DED7-410D-9F21-C3EF83372C69}" destId="{79CD03FB-CBC9-4FC1-80AA-2DBF64662B34}" srcOrd="0" destOrd="0" presId="urn:microsoft.com/office/officeart/2005/8/layout/hierarchy2"/>
    <dgm:cxn modelId="{C7DC179E-605B-4E0E-A11B-B7280AD42BE7}" type="presParOf" srcId="{79CD03FB-CBC9-4FC1-80AA-2DBF64662B34}" destId="{7E89123A-D930-4838-AF77-BD35728DEF72}" srcOrd="0" destOrd="0" presId="urn:microsoft.com/office/officeart/2005/8/layout/hierarchy2"/>
    <dgm:cxn modelId="{8B147A73-7B58-4D38-8FBE-8FC1D19EDC5A}" type="presParOf" srcId="{66FABF40-DED7-410D-9F21-C3EF83372C69}" destId="{40689598-DA96-4873-B786-F3C9F656CF78}" srcOrd="1" destOrd="0" presId="urn:microsoft.com/office/officeart/2005/8/layout/hierarchy2"/>
    <dgm:cxn modelId="{42D8C7F3-F196-4563-9268-8E9D9BEF6605}" type="presParOf" srcId="{40689598-DA96-4873-B786-F3C9F656CF78}" destId="{484B90AA-B270-4574-82F2-0308C0797E37}" srcOrd="0" destOrd="0" presId="urn:microsoft.com/office/officeart/2005/8/layout/hierarchy2"/>
    <dgm:cxn modelId="{E294F3B4-149C-4348-B9D8-6AD753E866B2}" type="presParOf" srcId="{40689598-DA96-4873-B786-F3C9F656CF78}" destId="{4D6CA7C9-1EB3-480E-99F4-69170B73FB99}" srcOrd="1" destOrd="0" presId="urn:microsoft.com/office/officeart/2005/8/layout/hierarchy2"/>
    <dgm:cxn modelId="{54EFAD07-F98E-492C-B5C4-ED589D718561}" type="presParOf" srcId="{4D6CA7C9-1EB3-480E-99F4-69170B73FB99}" destId="{365C1D8D-55D2-4345-B7DE-A3EEF0031A29}" srcOrd="0" destOrd="0" presId="urn:microsoft.com/office/officeart/2005/8/layout/hierarchy2"/>
    <dgm:cxn modelId="{BB9A9CED-91A2-4552-B60A-B719539BEDFA}" type="presParOf" srcId="{365C1D8D-55D2-4345-B7DE-A3EEF0031A29}" destId="{B90A70D0-39FC-4418-890B-7FA8FD9EDF49}" srcOrd="0" destOrd="0" presId="urn:microsoft.com/office/officeart/2005/8/layout/hierarchy2"/>
    <dgm:cxn modelId="{6048845D-6BA3-4846-8536-F7EA3F6CE504}" type="presParOf" srcId="{4D6CA7C9-1EB3-480E-99F4-69170B73FB99}" destId="{C07835A6-4613-4C62-A9EA-69A1C662228D}" srcOrd="1" destOrd="0" presId="urn:microsoft.com/office/officeart/2005/8/layout/hierarchy2"/>
    <dgm:cxn modelId="{DE221746-1F28-41DC-B01F-80B2736EADAC}" type="presParOf" srcId="{C07835A6-4613-4C62-A9EA-69A1C662228D}" destId="{9C9A6304-1C23-413E-98F2-5F11CA00732E}" srcOrd="0" destOrd="0" presId="urn:microsoft.com/office/officeart/2005/8/layout/hierarchy2"/>
    <dgm:cxn modelId="{9A947F8F-1D5F-467A-808D-1471EDEDF9C3}" type="presParOf" srcId="{C07835A6-4613-4C62-A9EA-69A1C662228D}" destId="{75043F39-12F1-4371-89F5-688384EAB2A7}" srcOrd="1" destOrd="0" presId="urn:microsoft.com/office/officeart/2005/8/layout/hierarchy2"/>
    <dgm:cxn modelId="{F998FBD6-58AA-4737-B9FC-AAD565327564}" type="presParOf" srcId="{4D6CA7C9-1EB3-480E-99F4-69170B73FB99}" destId="{AFF83CD3-6A41-4CF5-B63B-3261BBC06BF4}" srcOrd="2" destOrd="0" presId="urn:microsoft.com/office/officeart/2005/8/layout/hierarchy2"/>
    <dgm:cxn modelId="{F8ACD411-2AC8-4106-88C4-486EA10D45D3}" type="presParOf" srcId="{AFF83CD3-6A41-4CF5-B63B-3261BBC06BF4}" destId="{2EBB1D5A-95C5-451D-9792-B047E435F3EB}" srcOrd="0" destOrd="0" presId="urn:microsoft.com/office/officeart/2005/8/layout/hierarchy2"/>
    <dgm:cxn modelId="{87D98523-46EF-42FC-9F36-A74954AE5C7F}" type="presParOf" srcId="{4D6CA7C9-1EB3-480E-99F4-69170B73FB99}" destId="{0C122E17-3622-4865-8049-E90285C7408C}" srcOrd="3" destOrd="0" presId="urn:microsoft.com/office/officeart/2005/8/layout/hierarchy2"/>
    <dgm:cxn modelId="{F53C6453-0CBA-497F-B91D-682B9D7D6EC6}" type="presParOf" srcId="{0C122E17-3622-4865-8049-E90285C7408C}" destId="{95F60CCB-07D3-4286-8601-A7292C589F3B}" srcOrd="0" destOrd="0" presId="urn:microsoft.com/office/officeart/2005/8/layout/hierarchy2"/>
    <dgm:cxn modelId="{F092671E-22CD-40E2-BD26-819DA8E2D570}" type="presParOf" srcId="{0C122E17-3622-4865-8049-E90285C7408C}" destId="{A7866D40-576B-4526-A2BE-590B1E80A365}" srcOrd="1" destOrd="0" presId="urn:microsoft.com/office/officeart/2005/8/layout/hierarchy2"/>
    <dgm:cxn modelId="{F33BBDE6-FA74-4514-9FAF-B654E95B4201}" type="presParOf" srcId="{4D6CA7C9-1EB3-480E-99F4-69170B73FB99}" destId="{610F805C-4961-4F4C-AD1C-90F907AE2B57}" srcOrd="4" destOrd="0" presId="urn:microsoft.com/office/officeart/2005/8/layout/hierarchy2"/>
    <dgm:cxn modelId="{9823C5E7-696F-4DC1-95C8-4BEA1E5FD95D}" type="presParOf" srcId="{610F805C-4961-4F4C-AD1C-90F907AE2B57}" destId="{5F53ECB7-0C02-472E-A58B-D57D587175F9}" srcOrd="0" destOrd="0" presId="urn:microsoft.com/office/officeart/2005/8/layout/hierarchy2"/>
    <dgm:cxn modelId="{57E921AB-4C68-47BA-AF05-3BC80FE5B320}" type="presParOf" srcId="{4D6CA7C9-1EB3-480E-99F4-69170B73FB99}" destId="{B7A468A9-751E-4368-B665-7B711AECB589}" srcOrd="5" destOrd="0" presId="urn:microsoft.com/office/officeart/2005/8/layout/hierarchy2"/>
    <dgm:cxn modelId="{76FCE2FF-B9EC-453F-BE9A-0811458B1C2A}" type="presParOf" srcId="{B7A468A9-751E-4368-B665-7B711AECB589}" destId="{872AF223-81E3-4032-9BF6-4D496BA25440}" srcOrd="0" destOrd="0" presId="urn:microsoft.com/office/officeart/2005/8/layout/hierarchy2"/>
    <dgm:cxn modelId="{D2562B06-267E-466C-9C72-621B238FD800}" type="presParOf" srcId="{B7A468A9-751E-4368-B665-7B711AECB589}" destId="{C8D67B18-C9AE-4A8F-9F8C-7B390FDB49F5}" srcOrd="1" destOrd="0" presId="urn:microsoft.com/office/officeart/2005/8/layout/hierarchy2"/>
    <dgm:cxn modelId="{8A6E7FF0-40E6-498B-8E62-AD0A58C4EC00}" type="presParOf" srcId="{C8D67B18-C9AE-4A8F-9F8C-7B390FDB49F5}" destId="{23DC9DF6-6793-40A0-93B9-0A071E22CE0D}" srcOrd="0" destOrd="0" presId="urn:microsoft.com/office/officeart/2005/8/layout/hierarchy2"/>
    <dgm:cxn modelId="{2764CB6C-79F0-442A-9784-8E2B7A61842C}" type="presParOf" srcId="{23DC9DF6-6793-40A0-93B9-0A071E22CE0D}" destId="{15E8C527-3150-44DD-8841-60A7AECCB255}" srcOrd="0" destOrd="0" presId="urn:microsoft.com/office/officeart/2005/8/layout/hierarchy2"/>
    <dgm:cxn modelId="{75CB705F-BA0E-4D6E-B2EA-306930D38520}" type="presParOf" srcId="{C8D67B18-C9AE-4A8F-9F8C-7B390FDB49F5}" destId="{D6270C20-C164-443E-9AB7-7F64CC5913CC}" srcOrd="1" destOrd="0" presId="urn:microsoft.com/office/officeart/2005/8/layout/hierarchy2"/>
    <dgm:cxn modelId="{AE825D7E-00AB-47B0-AFF5-4E014E303573}" type="presParOf" srcId="{D6270C20-C164-443E-9AB7-7F64CC5913CC}" destId="{6A6116C6-8413-4ECD-A5DD-70B3C225A44C}" srcOrd="0" destOrd="0" presId="urn:microsoft.com/office/officeart/2005/8/layout/hierarchy2"/>
    <dgm:cxn modelId="{0838B6A1-F0CF-4E22-BC0B-F9DF0E3BACC9}" type="presParOf" srcId="{D6270C20-C164-443E-9AB7-7F64CC5913CC}" destId="{CF6A3B89-D5BB-464D-A80C-EFE144394FB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27C877-C0A4-4AFF-8218-6CEC945A88B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F87964-87A5-42FB-B083-7D9ED4D2C21F}">
      <dgm:prSet phldrT="[Text]"/>
      <dgm:spPr/>
      <dgm:t>
        <a:bodyPr/>
        <a:lstStyle/>
        <a:p>
          <a:r>
            <a:rPr lang="en-US" dirty="0"/>
            <a:t>Business Unit</a:t>
          </a:r>
        </a:p>
      </dgm:t>
    </dgm:pt>
    <dgm:pt modelId="{800B56EE-48F0-4443-BC9C-E7546F4FAB2A}" type="parTrans" cxnId="{6837525C-DFE2-4623-9A54-C7F8F59AF973}">
      <dgm:prSet/>
      <dgm:spPr/>
      <dgm:t>
        <a:bodyPr/>
        <a:lstStyle/>
        <a:p>
          <a:endParaRPr lang="en-US"/>
        </a:p>
      </dgm:t>
    </dgm:pt>
    <dgm:pt modelId="{92CFE17D-097F-4D3E-BABE-7FFDD041C545}" type="sibTrans" cxnId="{6837525C-DFE2-4623-9A54-C7F8F59AF973}">
      <dgm:prSet/>
      <dgm:spPr/>
      <dgm:t>
        <a:bodyPr/>
        <a:lstStyle/>
        <a:p>
          <a:endParaRPr lang="en-US"/>
        </a:p>
      </dgm:t>
    </dgm:pt>
    <dgm:pt modelId="{8BC6B654-8887-4A79-B583-84EBC09802BC}">
      <dgm:prSet phldrT="[Text]"/>
      <dgm:spPr/>
      <dgm:t>
        <a:bodyPr/>
        <a:lstStyle/>
        <a:p>
          <a:r>
            <a:rPr lang="en-US" dirty="0"/>
            <a:t>Business Capability</a:t>
          </a:r>
        </a:p>
      </dgm:t>
    </dgm:pt>
    <dgm:pt modelId="{0701F062-AF49-48B1-807A-E9D2F0361709}" type="parTrans" cxnId="{AAA60877-4568-474C-B090-2BE67006FFD0}">
      <dgm:prSet/>
      <dgm:spPr/>
      <dgm:t>
        <a:bodyPr/>
        <a:lstStyle/>
        <a:p>
          <a:endParaRPr lang="en-US"/>
        </a:p>
      </dgm:t>
    </dgm:pt>
    <dgm:pt modelId="{67279AB4-CB97-473E-B142-10E60C7DB4E6}" type="sibTrans" cxnId="{AAA60877-4568-474C-B090-2BE67006FFD0}">
      <dgm:prSet/>
      <dgm:spPr/>
      <dgm:t>
        <a:bodyPr/>
        <a:lstStyle/>
        <a:p>
          <a:endParaRPr lang="en-US"/>
        </a:p>
      </dgm:t>
    </dgm:pt>
    <dgm:pt modelId="{41E7B56A-936F-4B2C-BBFB-CDF77DDEEE35}">
      <dgm:prSet phldrT="[Text]"/>
      <dgm:spPr/>
      <dgm:t>
        <a:bodyPr/>
        <a:lstStyle/>
        <a:p>
          <a:r>
            <a:rPr lang="en-US" dirty="0"/>
            <a:t>Service</a:t>
          </a:r>
        </a:p>
      </dgm:t>
    </dgm:pt>
    <dgm:pt modelId="{48660C2D-2322-4D0F-AFB1-2B14E748EA45}" type="parTrans" cxnId="{78120007-7C0F-423C-AD54-7320F4A1E1E0}">
      <dgm:prSet/>
      <dgm:spPr/>
      <dgm:t>
        <a:bodyPr/>
        <a:lstStyle/>
        <a:p>
          <a:endParaRPr lang="en-US"/>
        </a:p>
      </dgm:t>
    </dgm:pt>
    <dgm:pt modelId="{3A8FE668-6B00-4A04-8BF7-ED90E7D76EF0}" type="sibTrans" cxnId="{78120007-7C0F-423C-AD54-7320F4A1E1E0}">
      <dgm:prSet/>
      <dgm:spPr/>
      <dgm:t>
        <a:bodyPr/>
        <a:lstStyle/>
        <a:p>
          <a:endParaRPr lang="en-US"/>
        </a:p>
      </dgm:t>
    </dgm:pt>
    <dgm:pt modelId="{3060ACA0-4520-435A-BF67-4825E33FF497}">
      <dgm:prSet phldrT="[Text]"/>
      <dgm:spPr/>
      <dgm:t>
        <a:bodyPr/>
        <a:lstStyle/>
        <a:p>
          <a:r>
            <a:rPr lang="en-US" dirty="0"/>
            <a:t>People</a:t>
          </a:r>
        </a:p>
      </dgm:t>
    </dgm:pt>
    <dgm:pt modelId="{908A912C-0743-4EAC-93A9-4BEDC435F338}" type="parTrans" cxnId="{56A47B57-BF30-4622-8E7C-26DB86DF4A70}">
      <dgm:prSet/>
      <dgm:spPr/>
      <dgm:t>
        <a:bodyPr/>
        <a:lstStyle/>
        <a:p>
          <a:endParaRPr lang="en-US"/>
        </a:p>
      </dgm:t>
    </dgm:pt>
    <dgm:pt modelId="{4B28FC06-0FE4-409C-80C0-2E779E5F7901}" type="sibTrans" cxnId="{56A47B57-BF30-4622-8E7C-26DB86DF4A70}">
      <dgm:prSet/>
      <dgm:spPr/>
      <dgm:t>
        <a:bodyPr/>
        <a:lstStyle/>
        <a:p>
          <a:endParaRPr lang="en-US"/>
        </a:p>
      </dgm:t>
    </dgm:pt>
    <dgm:pt modelId="{42D34E42-CCE2-4743-9C3F-70B63E45399E}">
      <dgm:prSet phldrT="[Text]"/>
      <dgm:spPr/>
      <dgm:t>
        <a:bodyPr/>
        <a:lstStyle/>
        <a:p>
          <a:r>
            <a:rPr lang="en-US" dirty="0"/>
            <a:t>Processes</a:t>
          </a:r>
        </a:p>
      </dgm:t>
    </dgm:pt>
    <dgm:pt modelId="{56E8DB2F-3DA0-4492-BD1B-FE17368E5A86}" type="parTrans" cxnId="{C5E7EEE4-D90C-4A9B-A995-71675E9C55BB}">
      <dgm:prSet/>
      <dgm:spPr/>
      <dgm:t>
        <a:bodyPr/>
        <a:lstStyle/>
        <a:p>
          <a:endParaRPr lang="en-US"/>
        </a:p>
      </dgm:t>
    </dgm:pt>
    <dgm:pt modelId="{F47D6752-9F45-426E-BD6D-34581B9877FE}" type="sibTrans" cxnId="{C5E7EEE4-D90C-4A9B-A995-71675E9C55BB}">
      <dgm:prSet/>
      <dgm:spPr/>
      <dgm:t>
        <a:bodyPr/>
        <a:lstStyle/>
        <a:p>
          <a:endParaRPr lang="en-US"/>
        </a:p>
      </dgm:t>
    </dgm:pt>
    <dgm:pt modelId="{071AF7D1-11D1-489D-9808-3CFB47029EE2}">
      <dgm:prSet phldrT="[Text]"/>
      <dgm:spPr/>
      <dgm:t>
        <a:bodyPr/>
        <a:lstStyle/>
        <a:p>
          <a:r>
            <a:rPr lang="en-US" dirty="0"/>
            <a:t>Applications</a:t>
          </a:r>
        </a:p>
      </dgm:t>
    </dgm:pt>
    <dgm:pt modelId="{28D5FE69-B9EF-457D-9C84-8828C42E0485}" type="parTrans" cxnId="{21C4B0AF-435F-4C65-A468-75967FFE2D9E}">
      <dgm:prSet/>
      <dgm:spPr/>
      <dgm:t>
        <a:bodyPr/>
        <a:lstStyle/>
        <a:p>
          <a:endParaRPr lang="en-US"/>
        </a:p>
      </dgm:t>
    </dgm:pt>
    <dgm:pt modelId="{7F9F3186-CB7B-412C-B8F9-12219B17B6B8}" type="sibTrans" cxnId="{21C4B0AF-435F-4C65-A468-75967FFE2D9E}">
      <dgm:prSet/>
      <dgm:spPr/>
      <dgm:t>
        <a:bodyPr/>
        <a:lstStyle/>
        <a:p>
          <a:endParaRPr lang="en-US"/>
        </a:p>
      </dgm:t>
    </dgm:pt>
    <dgm:pt modelId="{2BAE687A-186D-41BC-9D3D-6D5F89F30826}">
      <dgm:prSet phldrT="[Text]"/>
      <dgm:spPr/>
      <dgm:t>
        <a:bodyPr/>
        <a:lstStyle/>
        <a:p>
          <a:r>
            <a:rPr lang="en-US" dirty="0"/>
            <a:t>Components</a:t>
          </a:r>
        </a:p>
      </dgm:t>
    </dgm:pt>
    <dgm:pt modelId="{2080CBD7-90F5-438D-8B14-63F43D337A8F}" type="parTrans" cxnId="{5D4359D3-87E2-47E0-BDF8-A0220A31E9CE}">
      <dgm:prSet/>
      <dgm:spPr/>
      <dgm:t>
        <a:bodyPr/>
        <a:lstStyle/>
        <a:p>
          <a:endParaRPr lang="en-US"/>
        </a:p>
      </dgm:t>
    </dgm:pt>
    <dgm:pt modelId="{5CA296B1-3B37-4A00-A7B7-412ECA8E004B}" type="sibTrans" cxnId="{5D4359D3-87E2-47E0-BDF8-A0220A31E9CE}">
      <dgm:prSet/>
      <dgm:spPr/>
      <dgm:t>
        <a:bodyPr/>
        <a:lstStyle/>
        <a:p>
          <a:endParaRPr lang="en-US"/>
        </a:p>
      </dgm:t>
    </dgm:pt>
    <dgm:pt modelId="{51F73FEE-8732-479F-ABD6-D6DC89D40D6C}" type="pres">
      <dgm:prSet presAssocID="{1E27C877-C0A4-4AFF-8218-6CEC945A88B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5A8D8AC-4896-4424-883F-F875C68A295D}" type="pres">
      <dgm:prSet presAssocID="{67F87964-87A5-42FB-B083-7D9ED4D2C21F}" presName="root1" presStyleCnt="0"/>
      <dgm:spPr/>
    </dgm:pt>
    <dgm:pt modelId="{2C85C1BE-7CA9-451A-9E86-78A40E805AB0}" type="pres">
      <dgm:prSet presAssocID="{67F87964-87A5-42FB-B083-7D9ED4D2C21F}" presName="LevelOneTextNode" presStyleLbl="node0" presStyleIdx="0" presStyleCnt="1">
        <dgm:presLayoutVars>
          <dgm:chPref val="3"/>
        </dgm:presLayoutVars>
      </dgm:prSet>
      <dgm:spPr/>
    </dgm:pt>
    <dgm:pt modelId="{2E1949CC-88DA-43FD-B1F1-54AE6FC29C45}" type="pres">
      <dgm:prSet presAssocID="{67F87964-87A5-42FB-B083-7D9ED4D2C21F}" presName="level2hierChild" presStyleCnt="0"/>
      <dgm:spPr/>
    </dgm:pt>
    <dgm:pt modelId="{67A13A2E-6C33-49CE-9C52-E23F55C3BC51}" type="pres">
      <dgm:prSet presAssocID="{0701F062-AF49-48B1-807A-E9D2F0361709}" presName="conn2-1" presStyleLbl="parChTrans1D2" presStyleIdx="0" presStyleCnt="1"/>
      <dgm:spPr/>
    </dgm:pt>
    <dgm:pt modelId="{D9F3041C-72B2-41EF-B317-0BB8CA8CD990}" type="pres">
      <dgm:prSet presAssocID="{0701F062-AF49-48B1-807A-E9D2F0361709}" presName="connTx" presStyleLbl="parChTrans1D2" presStyleIdx="0" presStyleCnt="1"/>
      <dgm:spPr/>
    </dgm:pt>
    <dgm:pt modelId="{AB9EA543-606D-426B-A947-C6884E875541}" type="pres">
      <dgm:prSet presAssocID="{8BC6B654-8887-4A79-B583-84EBC09802BC}" presName="root2" presStyleCnt="0"/>
      <dgm:spPr/>
    </dgm:pt>
    <dgm:pt modelId="{A9C53842-3D18-4C17-ACF1-3F541F9CA454}" type="pres">
      <dgm:prSet presAssocID="{8BC6B654-8887-4A79-B583-84EBC09802BC}" presName="LevelTwoTextNode" presStyleLbl="node2" presStyleIdx="0" presStyleCnt="1">
        <dgm:presLayoutVars>
          <dgm:chPref val="3"/>
        </dgm:presLayoutVars>
      </dgm:prSet>
      <dgm:spPr/>
    </dgm:pt>
    <dgm:pt modelId="{66FABF40-DED7-410D-9F21-C3EF83372C69}" type="pres">
      <dgm:prSet presAssocID="{8BC6B654-8887-4A79-B583-84EBC09802BC}" presName="level3hierChild" presStyleCnt="0"/>
      <dgm:spPr/>
    </dgm:pt>
    <dgm:pt modelId="{79CD03FB-CBC9-4FC1-80AA-2DBF64662B34}" type="pres">
      <dgm:prSet presAssocID="{48660C2D-2322-4D0F-AFB1-2B14E748EA45}" presName="conn2-1" presStyleLbl="parChTrans1D3" presStyleIdx="0" presStyleCnt="1"/>
      <dgm:spPr/>
    </dgm:pt>
    <dgm:pt modelId="{7E89123A-D930-4838-AF77-BD35728DEF72}" type="pres">
      <dgm:prSet presAssocID="{48660C2D-2322-4D0F-AFB1-2B14E748EA45}" presName="connTx" presStyleLbl="parChTrans1D3" presStyleIdx="0" presStyleCnt="1"/>
      <dgm:spPr/>
    </dgm:pt>
    <dgm:pt modelId="{40689598-DA96-4873-B786-F3C9F656CF78}" type="pres">
      <dgm:prSet presAssocID="{41E7B56A-936F-4B2C-BBFB-CDF77DDEEE35}" presName="root2" presStyleCnt="0"/>
      <dgm:spPr/>
    </dgm:pt>
    <dgm:pt modelId="{484B90AA-B270-4574-82F2-0308C0797E37}" type="pres">
      <dgm:prSet presAssocID="{41E7B56A-936F-4B2C-BBFB-CDF77DDEEE35}" presName="LevelTwoTextNode" presStyleLbl="node3" presStyleIdx="0" presStyleCnt="1">
        <dgm:presLayoutVars>
          <dgm:chPref val="3"/>
        </dgm:presLayoutVars>
      </dgm:prSet>
      <dgm:spPr/>
    </dgm:pt>
    <dgm:pt modelId="{4D6CA7C9-1EB3-480E-99F4-69170B73FB99}" type="pres">
      <dgm:prSet presAssocID="{41E7B56A-936F-4B2C-BBFB-CDF77DDEEE35}" presName="level3hierChild" presStyleCnt="0"/>
      <dgm:spPr/>
    </dgm:pt>
    <dgm:pt modelId="{365C1D8D-55D2-4345-B7DE-A3EEF0031A29}" type="pres">
      <dgm:prSet presAssocID="{908A912C-0743-4EAC-93A9-4BEDC435F338}" presName="conn2-1" presStyleLbl="parChTrans1D4" presStyleIdx="0" presStyleCnt="4"/>
      <dgm:spPr/>
    </dgm:pt>
    <dgm:pt modelId="{B90A70D0-39FC-4418-890B-7FA8FD9EDF49}" type="pres">
      <dgm:prSet presAssocID="{908A912C-0743-4EAC-93A9-4BEDC435F338}" presName="connTx" presStyleLbl="parChTrans1D4" presStyleIdx="0" presStyleCnt="4"/>
      <dgm:spPr/>
    </dgm:pt>
    <dgm:pt modelId="{C07835A6-4613-4C62-A9EA-69A1C662228D}" type="pres">
      <dgm:prSet presAssocID="{3060ACA0-4520-435A-BF67-4825E33FF497}" presName="root2" presStyleCnt="0"/>
      <dgm:spPr/>
    </dgm:pt>
    <dgm:pt modelId="{9C9A6304-1C23-413E-98F2-5F11CA00732E}" type="pres">
      <dgm:prSet presAssocID="{3060ACA0-4520-435A-BF67-4825E33FF497}" presName="LevelTwoTextNode" presStyleLbl="node4" presStyleIdx="0" presStyleCnt="4">
        <dgm:presLayoutVars>
          <dgm:chPref val="3"/>
        </dgm:presLayoutVars>
      </dgm:prSet>
      <dgm:spPr/>
    </dgm:pt>
    <dgm:pt modelId="{75043F39-12F1-4371-89F5-688384EAB2A7}" type="pres">
      <dgm:prSet presAssocID="{3060ACA0-4520-435A-BF67-4825E33FF497}" presName="level3hierChild" presStyleCnt="0"/>
      <dgm:spPr/>
    </dgm:pt>
    <dgm:pt modelId="{AFF83CD3-6A41-4CF5-B63B-3261BBC06BF4}" type="pres">
      <dgm:prSet presAssocID="{56E8DB2F-3DA0-4492-BD1B-FE17368E5A86}" presName="conn2-1" presStyleLbl="parChTrans1D4" presStyleIdx="1" presStyleCnt="4"/>
      <dgm:spPr/>
    </dgm:pt>
    <dgm:pt modelId="{2EBB1D5A-95C5-451D-9792-B047E435F3EB}" type="pres">
      <dgm:prSet presAssocID="{56E8DB2F-3DA0-4492-BD1B-FE17368E5A86}" presName="connTx" presStyleLbl="parChTrans1D4" presStyleIdx="1" presStyleCnt="4"/>
      <dgm:spPr/>
    </dgm:pt>
    <dgm:pt modelId="{0C122E17-3622-4865-8049-E90285C7408C}" type="pres">
      <dgm:prSet presAssocID="{42D34E42-CCE2-4743-9C3F-70B63E45399E}" presName="root2" presStyleCnt="0"/>
      <dgm:spPr/>
    </dgm:pt>
    <dgm:pt modelId="{95F60CCB-07D3-4286-8601-A7292C589F3B}" type="pres">
      <dgm:prSet presAssocID="{42D34E42-CCE2-4743-9C3F-70B63E45399E}" presName="LevelTwoTextNode" presStyleLbl="node4" presStyleIdx="1" presStyleCnt="4">
        <dgm:presLayoutVars>
          <dgm:chPref val="3"/>
        </dgm:presLayoutVars>
      </dgm:prSet>
      <dgm:spPr/>
    </dgm:pt>
    <dgm:pt modelId="{A7866D40-576B-4526-A2BE-590B1E80A365}" type="pres">
      <dgm:prSet presAssocID="{42D34E42-CCE2-4743-9C3F-70B63E45399E}" presName="level3hierChild" presStyleCnt="0"/>
      <dgm:spPr/>
    </dgm:pt>
    <dgm:pt modelId="{610F805C-4961-4F4C-AD1C-90F907AE2B57}" type="pres">
      <dgm:prSet presAssocID="{28D5FE69-B9EF-457D-9C84-8828C42E0485}" presName="conn2-1" presStyleLbl="parChTrans1D4" presStyleIdx="2" presStyleCnt="4"/>
      <dgm:spPr/>
    </dgm:pt>
    <dgm:pt modelId="{5F53ECB7-0C02-472E-A58B-D57D587175F9}" type="pres">
      <dgm:prSet presAssocID="{28D5FE69-B9EF-457D-9C84-8828C42E0485}" presName="connTx" presStyleLbl="parChTrans1D4" presStyleIdx="2" presStyleCnt="4"/>
      <dgm:spPr/>
    </dgm:pt>
    <dgm:pt modelId="{B7A468A9-751E-4368-B665-7B711AECB589}" type="pres">
      <dgm:prSet presAssocID="{071AF7D1-11D1-489D-9808-3CFB47029EE2}" presName="root2" presStyleCnt="0"/>
      <dgm:spPr/>
    </dgm:pt>
    <dgm:pt modelId="{872AF223-81E3-4032-9BF6-4D496BA25440}" type="pres">
      <dgm:prSet presAssocID="{071AF7D1-11D1-489D-9808-3CFB47029EE2}" presName="LevelTwoTextNode" presStyleLbl="node4" presStyleIdx="2" presStyleCnt="4">
        <dgm:presLayoutVars>
          <dgm:chPref val="3"/>
        </dgm:presLayoutVars>
      </dgm:prSet>
      <dgm:spPr/>
    </dgm:pt>
    <dgm:pt modelId="{C8D67B18-C9AE-4A8F-9F8C-7B390FDB49F5}" type="pres">
      <dgm:prSet presAssocID="{071AF7D1-11D1-489D-9808-3CFB47029EE2}" presName="level3hierChild" presStyleCnt="0"/>
      <dgm:spPr/>
    </dgm:pt>
    <dgm:pt modelId="{23DC9DF6-6793-40A0-93B9-0A071E22CE0D}" type="pres">
      <dgm:prSet presAssocID="{2080CBD7-90F5-438D-8B14-63F43D337A8F}" presName="conn2-1" presStyleLbl="parChTrans1D4" presStyleIdx="3" presStyleCnt="4"/>
      <dgm:spPr/>
    </dgm:pt>
    <dgm:pt modelId="{15E8C527-3150-44DD-8841-60A7AECCB255}" type="pres">
      <dgm:prSet presAssocID="{2080CBD7-90F5-438D-8B14-63F43D337A8F}" presName="connTx" presStyleLbl="parChTrans1D4" presStyleIdx="3" presStyleCnt="4"/>
      <dgm:spPr/>
    </dgm:pt>
    <dgm:pt modelId="{D6270C20-C164-443E-9AB7-7F64CC5913CC}" type="pres">
      <dgm:prSet presAssocID="{2BAE687A-186D-41BC-9D3D-6D5F89F30826}" presName="root2" presStyleCnt="0"/>
      <dgm:spPr/>
    </dgm:pt>
    <dgm:pt modelId="{6A6116C6-8413-4ECD-A5DD-70B3C225A44C}" type="pres">
      <dgm:prSet presAssocID="{2BAE687A-186D-41BC-9D3D-6D5F89F30826}" presName="LevelTwoTextNode" presStyleLbl="node4" presStyleIdx="3" presStyleCnt="4">
        <dgm:presLayoutVars>
          <dgm:chPref val="3"/>
        </dgm:presLayoutVars>
      </dgm:prSet>
      <dgm:spPr/>
    </dgm:pt>
    <dgm:pt modelId="{CF6A3B89-D5BB-464D-A80C-EFE144394FB2}" type="pres">
      <dgm:prSet presAssocID="{2BAE687A-186D-41BC-9D3D-6D5F89F30826}" presName="level3hierChild" presStyleCnt="0"/>
      <dgm:spPr/>
    </dgm:pt>
  </dgm:ptLst>
  <dgm:cxnLst>
    <dgm:cxn modelId="{3E93A403-15B2-46C0-8F8C-BB483C1BE7C9}" type="presOf" srcId="{48660C2D-2322-4D0F-AFB1-2B14E748EA45}" destId="{79CD03FB-CBC9-4FC1-80AA-2DBF64662B34}" srcOrd="0" destOrd="0" presId="urn:microsoft.com/office/officeart/2005/8/layout/hierarchy2"/>
    <dgm:cxn modelId="{78120007-7C0F-423C-AD54-7320F4A1E1E0}" srcId="{8BC6B654-8887-4A79-B583-84EBC09802BC}" destId="{41E7B56A-936F-4B2C-BBFB-CDF77DDEEE35}" srcOrd="0" destOrd="0" parTransId="{48660C2D-2322-4D0F-AFB1-2B14E748EA45}" sibTransId="{3A8FE668-6B00-4A04-8BF7-ED90E7D76EF0}"/>
    <dgm:cxn modelId="{FB965309-A670-4752-AC1A-97CFF052299C}" type="presOf" srcId="{28D5FE69-B9EF-457D-9C84-8828C42E0485}" destId="{610F805C-4961-4F4C-AD1C-90F907AE2B57}" srcOrd="0" destOrd="0" presId="urn:microsoft.com/office/officeart/2005/8/layout/hierarchy2"/>
    <dgm:cxn modelId="{8C2B7E1A-49D5-4504-B942-38AEA9042128}" type="presOf" srcId="{908A912C-0743-4EAC-93A9-4BEDC435F338}" destId="{B90A70D0-39FC-4418-890B-7FA8FD9EDF49}" srcOrd="1" destOrd="0" presId="urn:microsoft.com/office/officeart/2005/8/layout/hierarchy2"/>
    <dgm:cxn modelId="{767C241E-C657-43BA-BF84-F0FAFB736795}" type="presOf" srcId="{56E8DB2F-3DA0-4492-BD1B-FE17368E5A86}" destId="{2EBB1D5A-95C5-451D-9792-B047E435F3EB}" srcOrd="1" destOrd="0" presId="urn:microsoft.com/office/officeart/2005/8/layout/hierarchy2"/>
    <dgm:cxn modelId="{C8635836-4373-4779-9A0C-8AD6044FEFF8}" type="presOf" srcId="{2080CBD7-90F5-438D-8B14-63F43D337A8F}" destId="{15E8C527-3150-44DD-8841-60A7AECCB255}" srcOrd="1" destOrd="0" presId="urn:microsoft.com/office/officeart/2005/8/layout/hierarchy2"/>
    <dgm:cxn modelId="{05FAFB3B-B12F-492A-BDED-EA74D9163FF5}" type="presOf" srcId="{0701F062-AF49-48B1-807A-E9D2F0361709}" destId="{D9F3041C-72B2-41EF-B317-0BB8CA8CD990}" srcOrd="1" destOrd="0" presId="urn:microsoft.com/office/officeart/2005/8/layout/hierarchy2"/>
    <dgm:cxn modelId="{6837525C-DFE2-4623-9A54-C7F8F59AF973}" srcId="{1E27C877-C0A4-4AFF-8218-6CEC945A88BA}" destId="{67F87964-87A5-42FB-B083-7D9ED4D2C21F}" srcOrd="0" destOrd="0" parTransId="{800B56EE-48F0-4443-BC9C-E7546F4FAB2A}" sibTransId="{92CFE17D-097F-4D3E-BABE-7FFDD041C545}"/>
    <dgm:cxn modelId="{6A733943-328B-49BD-BE1C-635F489AC497}" type="presOf" srcId="{41E7B56A-936F-4B2C-BBFB-CDF77DDEEE35}" destId="{484B90AA-B270-4574-82F2-0308C0797E37}" srcOrd="0" destOrd="0" presId="urn:microsoft.com/office/officeart/2005/8/layout/hierarchy2"/>
    <dgm:cxn modelId="{84957465-CE5A-48DD-AAEA-45B624E806F2}" type="presOf" srcId="{908A912C-0743-4EAC-93A9-4BEDC435F338}" destId="{365C1D8D-55D2-4345-B7DE-A3EEF0031A29}" srcOrd="0" destOrd="0" presId="urn:microsoft.com/office/officeart/2005/8/layout/hierarchy2"/>
    <dgm:cxn modelId="{42C8126F-7D23-495D-B1F5-763D7B46B69D}" type="presOf" srcId="{67F87964-87A5-42FB-B083-7D9ED4D2C21F}" destId="{2C85C1BE-7CA9-451A-9E86-78A40E805AB0}" srcOrd="0" destOrd="0" presId="urn:microsoft.com/office/officeart/2005/8/layout/hierarchy2"/>
    <dgm:cxn modelId="{AAA60877-4568-474C-B090-2BE67006FFD0}" srcId="{67F87964-87A5-42FB-B083-7D9ED4D2C21F}" destId="{8BC6B654-8887-4A79-B583-84EBC09802BC}" srcOrd="0" destOrd="0" parTransId="{0701F062-AF49-48B1-807A-E9D2F0361709}" sibTransId="{67279AB4-CB97-473E-B142-10E60C7DB4E6}"/>
    <dgm:cxn modelId="{56A47B57-BF30-4622-8E7C-26DB86DF4A70}" srcId="{41E7B56A-936F-4B2C-BBFB-CDF77DDEEE35}" destId="{3060ACA0-4520-435A-BF67-4825E33FF497}" srcOrd="0" destOrd="0" parTransId="{908A912C-0743-4EAC-93A9-4BEDC435F338}" sibTransId="{4B28FC06-0FE4-409C-80C0-2E779E5F7901}"/>
    <dgm:cxn modelId="{49AA4D7B-65F1-4C45-89BD-83FAC40585DE}" type="presOf" srcId="{2BAE687A-186D-41BC-9D3D-6D5F89F30826}" destId="{6A6116C6-8413-4ECD-A5DD-70B3C225A44C}" srcOrd="0" destOrd="0" presId="urn:microsoft.com/office/officeart/2005/8/layout/hierarchy2"/>
    <dgm:cxn modelId="{3E6D6A81-C3A9-456A-AD4B-D9C3B7FECC58}" type="presOf" srcId="{42D34E42-CCE2-4743-9C3F-70B63E45399E}" destId="{95F60CCB-07D3-4286-8601-A7292C589F3B}" srcOrd="0" destOrd="0" presId="urn:microsoft.com/office/officeart/2005/8/layout/hierarchy2"/>
    <dgm:cxn modelId="{8A472586-4CA0-4965-8C76-1D841A46328A}" type="presOf" srcId="{071AF7D1-11D1-489D-9808-3CFB47029EE2}" destId="{872AF223-81E3-4032-9BF6-4D496BA25440}" srcOrd="0" destOrd="0" presId="urn:microsoft.com/office/officeart/2005/8/layout/hierarchy2"/>
    <dgm:cxn modelId="{FC18788B-5E27-499E-BC54-2BBCFDAE38D1}" type="presOf" srcId="{48660C2D-2322-4D0F-AFB1-2B14E748EA45}" destId="{7E89123A-D930-4838-AF77-BD35728DEF72}" srcOrd="1" destOrd="0" presId="urn:microsoft.com/office/officeart/2005/8/layout/hierarchy2"/>
    <dgm:cxn modelId="{6CD38FA0-2070-4319-B045-46D160625087}" type="presOf" srcId="{3060ACA0-4520-435A-BF67-4825E33FF497}" destId="{9C9A6304-1C23-413E-98F2-5F11CA00732E}" srcOrd="0" destOrd="0" presId="urn:microsoft.com/office/officeart/2005/8/layout/hierarchy2"/>
    <dgm:cxn modelId="{B7CC07A9-253B-45F3-A9FC-2C9A0AF01A91}" type="presOf" srcId="{0701F062-AF49-48B1-807A-E9D2F0361709}" destId="{67A13A2E-6C33-49CE-9C52-E23F55C3BC51}" srcOrd="0" destOrd="0" presId="urn:microsoft.com/office/officeart/2005/8/layout/hierarchy2"/>
    <dgm:cxn modelId="{ABB735A9-F167-46B3-BF73-A36EB037CBE0}" type="presOf" srcId="{56E8DB2F-3DA0-4492-BD1B-FE17368E5A86}" destId="{AFF83CD3-6A41-4CF5-B63B-3261BBC06BF4}" srcOrd="0" destOrd="0" presId="urn:microsoft.com/office/officeart/2005/8/layout/hierarchy2"/>
    <dgm:cxn modelId="{21C4B0AF-435F-4C65-A468-75967FFE2D9E}" srcId="{41E7B56A-936F-4B2C-BBFB-CDF77DDEEE35}" destId="{071AF7D1-11D1-489D-9808-3CFB47029EE2}" srcOrd="2" destOrd="0" parTransId="{28D5FE69-B9EF-457D-9C84-8828C42E0485}" sibTransId="{7F9F3186-CB7B-412C-B8F9-12219B17B6B8}"/>
    <dgm:cxn modelId="{2F81A6B3-9FF7-4C5F-81D1-D10BD6F0505E}" type="presOf" srcId="{1E27C877-C0A4-4AFF-8218-6CEC945A88BA}" destId="{51F73FEE-8732-479F-ABD6-D6DC89D40D6C}" srcOrd="0" destOrd="0" presId="urn:microsoft.com/office/officeart/2005/8/layout/hierarchy2"/>
    <dgm:cxn modelId="{5D4359D3-87E2-47E0-BDF8-A0220A31E9CE}" srcId="{071AF7D1-11D1-489D-9808-3CFB47029EE2}" destId="{2BAE687A-186D-41BC-9D3D-6D5F89F30826}" srcOrd="0" destOrd="0" parTransId="{2080CBD7-90F5-438D-8B14-63F43D337A8F}" sibTransId="{5CA296B1-3B37-4A00-A7B7-412ECA8E004B}"/>
    <dgm:cxn modelId="{70D7EAD7-5D6F-47AC-84F5-00463E40B9AC}" type="presOf" srcId="{2080CBD7-90F5-438D-8B14-63F43D337A8F}" destId="{23DC9DF6-6793-40A0-93B9-0A071E22CE0D}" srcOrd="0" destOrd="0" presId="urn:microsoft.com/office/officeart/2005/8/layout/hierarchy2"/>
    <dgm:cxn modelId="{C5E7EEE4-D90C-4A9B-A995-71675E9C55BB}" srcId="{41E7B56A-936F-4B2C-BBFB-CDF77DDEEE35}" destId="{42D34E42-CCE2-4743-9C3F-70B63E45399E}" srcOrd="1" destOrd="0" parTransId="{56E8DB2F-3DA0-4492-BD1B-FE17368E5A86}" sibTransId="{F47D6752-9F45-426E-BD6D-34581B9877FE}"/>
    <dgm:cxn modelId="{D86B1CF1-5B9E-41D1-B8FA-E8A0F7807393}" type="presOf" srcId="{8BC6B654-8887-4A79-B583-84EBC09802BC}" destId="{A9C53842-3D18-4C17-ACF1-3F541F9CA454}" srcOrd="0" destOrd="0" presId="urn:microsoft.com/office/officeart/2005/8/layout/hierarchy2"/>
    <dgm:cxn modelId="{4B7110FA-EEC3-4A20-9885-F5BF6BADFA37}" type="presOf" srcId="{28D5FE69-B9EF-457D-9C84-8828C42E0485}" destId="{5F53ECB7-0C02-472E-A58B-D57D587175F9}" srcOrd="1" destOrd="0" presId="urn:microsoft.com/office/officeart/2005/8/layout/hierarchy2"/>
    <dgm:cxn modelId="{4C7CA611-BB86-4EF4-BD56-2C779BC20AC8}" type="presParOf" srcId="{51F73FEE-8732-479F-ABD6-D6DC89D40D6C}" destId="{E5A8D8AC-4896-4424-883F-F875C68A295D}" srcOrd="0" destOrd="0" presId="urn:microsoft.com/office/officeart/2005/8/layout/hierarchy2"/>
    <dgm:cxn modelId="{EC14BB63-E1AB-45A3-A3B2-CDEA97CD6D49}" type="presParOf" srcId="{E5A8D8AC-4896-4424-883F-F875C68A295D}" destId="{2C85C1BE-7CA9-451A-9E86-78A40E805AB0}" srcOrd="0" destOrd="0" presId="urn:microsoft.com/office/officeart/2005/8/layout/hierarchy2"/>
    <dgm:cxn modelId="{1EE97D6C-8086-4D79-9A92-DEC46E5D0AC9}" type="presParOf" srcId="{E5A8D8AC-4896-4424-883F-F875C68A295D}" destId="{2E1949CC-88DA-43FD-B1F1-54AE6FC29C45}" srcOrd="1" destOrd="0" presId="urn:microsoft.com/office/officeart/2005/8/layout/hierarchy2"/>
    <dgm:cxn modelId="{E68458AF-709E-4755-AD10-03091E41AAD2}" type="presParOf" srcId="{2E1949CC-88DA-43FD-B1F1-54AE6FC29C45}" destId="{67A13A2E-6C33-49CE-9C52-E23F55C3BC51}" srcOrd="0" destOrd="0" presId="urn:microsoft.com/office/officeart/2005/8/layout/hierarchy2"/>
    <dgm:cxn modelId="{BE220237-983B-4C13-ADF6-54629205ADC0}" type="presParOf" srcId="{67A13A2E-6C33-49CE-9C52-E23F55C3BC51}" destId="{D9F3041C-72B2-41EF-B317-0BB8CA8CD990}" srcOrd="0" destOrd="0" presId="urn:microsoft.com/office/officeart/2005/8/layout/hierarchy2"/>
    <dgm:cxn modelId="{BED9E7FB-4D6D-4BBA-A05F-B962726DFBDA}" type="presParOf" srcId="{2E1949CC-88DA-43FD-B1F1-54AE6FC29C45}" destId="{AB9EA543-606D-426B-A947-C6884E875541}" srcOrd="1" destOrd="0" presId="urn:microsoft.com/office/officeart/2005/8/layout/hierarchy2"/>
    <dgm:cxn modelId="{88306493-E0A3-44DA-8718-107FC22F854C}" type="presParOf" srcId="{AB9EA543-606D-426B-A947-C6884E875541}" destId="{A9C53842-3D18-4C17-ACF1-3F541F9CA454}" srcOrd="0" destOrd="0" presId="urn:microsoft.com/office/officeart/2005/8/layout/hierarchy2"/>
    <dgm:cxn modelId="{C07A0E34-5A19-43B0-99F7-13AFA2E08669}" type="presParOf" srcId="{AB9EA543-606D-426B-A947-C6884E875541}" destId="{66FABF40-DED7-410D-9F21-C3EF83372C69}" srcOrd="1" destOrd="0" presId="urn:microsoft.com/office/officeart/2005/8/layout/hierarchy2"/>
    <dgm:cxn modelId="{2A35EEAB-5F26-4E56-877A-EE2600FBB58B}" type="presParOf" srcId="{66FABF40-DED7-410D-9F21-C3EF83372C69}" destId="{79CD03FB-CBC9-4FC1-80AA-2DBF64662B34}" srcOrd="0" destOrd="0" presId="urn:microsoft.com/office/officeart/2005/8/layout/hierarchy2"/>
    <dgm:cxn modelId="{C7DC179E-605B-4E0E-A11B-B7280AD42BE7}" type="presParOf" srcId="{79CD03FB-CBC9-4FC1-80AA-2DBF64662B34}" destId="{7E89123A-D930-4838-AF77-BD35728DEF72}" srcOrd="0" destOrd="0" presId="urn:microsoft.com/office/officeart/2005/8/layout/hierarchy2"/>
    <dgm:cxn modelId="{8B147A73-7B58-4D38-8FBE-8FC1D19EDC5A}" type="presParOf" srcId="{66FABF40-DED7-410D-9F21-C3EF83372C69}" destId="{40689598-DA96-4873-B786-F3C9F656CF78}" srcOrd="1" destOrd="0" presId="urn:microsoft.com/office/officeart/2005/8/layout/hierarchy2"/>
    <dgm:cxn modelId="{42D8C7F3-F196-4563-9268-8E9D9BEF6605}" type="presParOf" srcId="{40689598-DA96-4873-B786-F3C9F656CF78}" destId="{484B90AA-B270-4574-82F2-0308C0797E37}" srcOrd="0" destOrd="0" presId="urn:microsoft.com/office/officeart/2005/8/layout/hierarchy2"/>
    <dgm:cxn modelId="{E294F3B4-149C-4348-B9D8-6AD753E866B2}" type="presParOf" srcId="{40689598-DA96-4873-B786-F3C9F656CF78}" destId="{4D6CA7C9-1EB3-480E-99F4-69170B73FB99}" srcOrd="1" destOrd="0" presId="urn:microsoft.com/office/officeart/2005/8/layout/hierarchy2"/>
    <dgm:cxn modelId="{54EFAD07-F98E-492C-B5C4-ED589D718561}" type="presParOf" srcId="{4D6CA7C9-1EB3-480E-99F4-69170B73FB99}" destId="{365C1D8D-55D2-4345-B7DE-A3EEF0031A29}" srcOrd="0" destOrd="0" presId="urn:microsoft.com/office/officeart/2005/8/layout/hierarchy2"/>
    <dgm:cxn modelId="{BB9A9CED-91A2-4552-B60A-B719539BEDFA}" type="presParOf" srcId="{365C1D8D-55D2-4345-B7DE-A3EEF0031A29}" destId="{B90A70D0-39FC-4418-890B-7FA8FD9EDF49}" srcOrd="0" destOrd="0" presId="urn:microsoft.com/office/officeart/2005/8/layout/hierarchy2"/>
    <dgm:cxn modelId="{6048845D-6BA3-4846-8536-F7EA3F6CE504}" type="presParOf" srcId="{4D6CA7C9-1EB3-480E-99F4-69170B73FB99}" destId="{C07835A6-4613-4C62-A9EA-69A1C662228D}" srcOrd="1" destOrd="0" presId="urn:microsoft.com/office/officeart/2005/8/layout/hierarchy2"/>
    <dgm:cxn modelId="{DE221746-1F28-41DC-B01F-80B2736EADAC}" type="presParOf" srcId="{C07835A6-4613-4C62-A9EA-69A1C662228D}" destId="{9C9A6304-1C23-413E-98F2-5F11CA00732E}" srcOrd="0" destOrd="0" presId="urn:microsoft.com/office/officeart/2005/8/layout/hierarchy2"/>
    <dgm:cxn modelId="{9A947F8F-1D5F-467A-808D-1471EDEDF9C3}" type="presParOf" srcId="{C07835A6-4613-4C62-A9EA-69A1C662228D}" destId="{75043F39-12F1-4371-89F5-688384EAB2A7}" srcOrd="1" destOrd="0" presId="urn:microsoft.com/office/officeart/2005/8/layout/hierarchy2"/>
    <dgm:cxn modelId="{F998FBD6-58AA-4737-B9FC-AAD565327564}" type="presParOf" srcId="{4D6CA7C9-1EB3-480E-99F4-69170B73FB99}" destId="{AFF83CD3-6A41-4CF5-B63B-3261BBC06BF4}" srcOrd="2" destOrd="0" presId="urn:microsoft.com/office/officeart/2005/8/layout/hierarchy2"/>
    <dgm:cxn modelId="{F8ACD411-2AC8-4106-88C4-486EA10D45D3}" type="presParOf" srcId="{AFF83CD3-6A41-4CF5-B63B-3261BBC06BF4}" destId="{2EBB1D5A-95C5-451D-9792-B047E435F3EB}" srcOrd="0" destOrd="0" presId="urn:microsoft.com/office/officeart/2005/8/layout/hierarchy2"/>
    <dgm:cxn modelId="{87D98523-46EF-42FC-9F36-A74954AE5C7F}" type="presParOf" srcId="{4D6CA7C9-1EB3-480E-99F4-69170B73FB99}" destId="{0C122E17-3622-4865-8049-E90285C7408C}" srcOrd="3" destOrd="0" presId="urn:microsoft.com/office/officeart/2005/8/layout/hierarchy2"/>
    <dgm:cxn modelId="{F53C6453-0CBA-497F-B91D-682B9D7D6EC6}" type="presParOf" srcId="{0C122E17-3622-4865-8049-E90285C7408C}" destId="{95F60CCB-07D3-4286-8601-A7292C589F3B}" srcOrd="0" destOrd="0" presId="urn:microsoft.com/office/officeart/2005/8/layout/hierarchy2"/>
    <dgm:cxn modelId="{F092671E-22CD-40E2-BD26-819DA8E2D570}" type="presParOf" srcId="{0C122E17-3622-4865-8049-E90285C7408C}" destId="{A7866D40-576B-4526-A2BE-590B1E80A365}" srcOrd="1" destOrd="0" presId="urn:microsoft.com/office/officeart/2005/8/layout/hierarchy2"/>
    <dgm:cxn modelId="{F33BBDE6-FA74-4514-9FAF-B654E95B4201}" type="presParOf" srcId="{4D6CA7C9-1EB3-480E-99F4-69170B73FB99}" destId="{610F805C-4961-4F4C-AD1C-90F907AE2B57}" srcOrd="4" destOrd="0" presId="urn:microsoft.com/office/officeart/2005/8/layout/hierarchy2"/>
    <dgm:cxn modelId="{9823C5E7-696F-4DC1-95C8-4BEA1E5FD95D}" type="presParOf" srcId="{610F805C-4961-4F4C-AD1C-90F907AE2B57}" destId="{5F53ECB7-0C02-472E-A58B-D57D587175F9}" srcOrd="0" destOrd="0" presId="urn:microsoft.com/office/officeart/2005/8/layout/hierarchy2"/>
    <dgm:cxn modelId="{57E921AB-4C68-47BA-AF05-3BC80FE5B320}" type="presParOf" srcId="{4D6CA7C9-1EB3-480E-99F4-69170B73FB99}" destId="{B7A468A9-751E-4368-B665-7B711AECB589}" srcOrd="5" destOrd="0" presId="urn:microsoft.com/office/officeart/2005/8/layout/hierarchy2"/>
    <dgm:cxn modelId="{76FCE2FF-B9EC-453F-BE9A-0811458B1C2A}" type="presParOf" srcId="{B7A468A9-751E-4368-B665-7B711AECB589}" destId="{872AF223-81E3-4032-9BF6-4D496BA25440}" srcOrd="0" destOrd="0" presId="urn:microsoft.com/office/officeart/2005/8/layout/hierarchy2"/>
    <dgm:cxn modelId="{D2562B06-267E-466C-9C72-621B238FD800}" type="presParOf" srcId="{B7A468A9-751E-4368-B665-7B711AECB589}" destId="{C8D67B18-C9AE-4A8F-9F8C-7B390FDB49F5}" srcOrd="1" destOrd="0" presId="urn:microsoft.com/office/officeart/2005/8/layout/hierarchy2"/>
    <dgm:cxn modelId="{8A6E7FF0-40E6-498B-8E62-AD0A58C4EC00}" type="presParOf" srcId="{C8D67B18-C9AE-4A8F-9F8C-7B390FDB49F5}" destId="{23DC9DF6-6793-40A0-93B9-0A071E22CE0D}" srcOrd="0" destOrd="0" presId="urn:microsoft.com/office/officeart/2005/8/layout/hierarchy2"/>
    <dgm:cxn modelId="{2764CB6C-79F0-442A-9784-8E2B7A61842C}" type="presParOf" srcId="{23DC9DF6-6793-40A0-93B9-0A071E22CE0D}" destId="{15E8C527-3150-44DD-8841-60A7AECCB255}" srcOrd="0" destOrd="0" presId="urn:microsoft.com/office/officeart/2005/8/layout/hierarchy2"/>
    <dgm:cxn modelId="{75CB705F-BA0E-4D6E-B2EA-306930D38520}" type="presParOf" srcId="{C8D67B18-C9AE-4A8F-9F8C-7B390FDB49F5}" destId="{D6270C20-C164-443E-9AB7-7F64CC5913CC}" srcOrd="1" destOrd="0" presId="urn:microsoft.com/office/officeart/2005/8/layout/hierarchy2"/>
    <dgm:cxn modelId="{AE825D7E-00AB-47B0-AFF5-4E014E303573}" type="presParOf" srcId="{D6270C20-C164-443E-9AB7-7F64CC5913CC}" destId="{6A6116C6-8413-4ECD-A5DD-70B3C225A44C}" srcOrd="0" destOrd="0" presId="urn:microsoft.com/office/officeart/2005/8/layout/hierarchy2"/>
    <dgm:cxn modelId="{0838B6A1-F0CF-4E22-BC0B-F9DF0E3BACC9}" type="presParOf" srcId="{D6270C20-C164-443E-9AB7-7F64CC5913CC}" destId="{CF6A3B89-D5BB-464D-A80C-EFE144394FB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A26CF3-CD3C-451D-A514-D8CA56C44AB7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07C501-F514-4AA9-A5C0-905E00F55AD7}">
      <dgm:prSet phldrT="[Text]"/>
      <dgm:spPr/>
      <dgm:t>
        <a:bodyPr/>
        <a:lstStyle/>
        <a:p>
          <a:r>
            <a:rPr lang="en-US" dirty="0"/>
            <a:t>Finance</a:t>
          </a:r>
        </a:p>
      </dgm:t>
    </dgm:pt>
    <dgm:pt modelId="{A92EDA23-449F-4E7D-89FF-1C3F7F489218}" type="parTrans" cxnId="{A6D8EF40-4920-45C1-BE34-45D2C6047C04}">
      <dgm:prSet/>
      <dgm:spPr/>
      <dgm:t>
        <a:bodyPr/>
        <a:lstStyle/>
        <a:p>
          <a:endParaRPr lang="en-US"/>
        </a:p>
      </dgm:t>
    </dgm:pt>
    <dgm:pt modelId="{6848AAFE-8F93-4F24-904B-A6CD89E2AF6F}" type="sibTrans" cxnId="{A6D8EF40-4920-45C1-BE34-45D2C6047C04}">
      <dgm:prSet/>
      <dgm:spPr/>
      <dgm:t>
        <a:bodyPr/>
        <a:lstStyle/>
        <a:p>
          <a:endParaRPr lang="en-US"/>
        </a:p>
      </dgm:t>
    </dgm:pt>
    <dgm:pt modelId="{1B1636DC-F2C8-451A-96AC-1A0388A7BF70}">
      <dgm:prSet phldrT="[Text]"/>
      <dgm:spPr/>
      <dgm:t>
        <a:bodyPr/>
        <a:lstStyle/>
        <a:p>
          <a:r>
            <a:rPr lang="en-US" dirty="0"/>
            <a:t>Accounts Payable</a:t>
          </a:r>
        </a:p>
      </dgm:t>
    </dgm:pt>
    <dgm:pt modelId="{B4010126-BF75-48D8-ABC7-D4B0FAAB1D6D}" type="parTrans" cxnId="{45179C36-6F9A-4D77-8E5D-AFD085709E4C}">
      <dgm:prSet/>
      <dgm:spPr/>
      <dgm:t>
        <a:bodyPr/>
        <a:lstStyle/>
        <a:p>
          <a:endParaRPr lang="en-US"/>
        </a:p>
      </dgm:t>
    </dgm:pt>
    <dgm:pt modelId="{04B63AB1-FC9C-4E1C-AA4E-AC3B0162C790}" type="sibTrans" cxnId="{45179C36-6F9A-4D77-8E5D-AFD085709E4C}">
      <dgm:prSet/>
      <dgm:spPr/>
      <dgm:t>
        <a:bodyPr/>
        <a:lstStyle/>
        <a:p>
          <a:endParaRPr lang="en-US"/>
        </a:p>
      </dgm:t>
    </dgm:pt>
    <dgm:pt modelId="{A06A250C-31B2-4518-BF06-11F93399169C}">
      <dgm:prSet phldrT="[Text]"/>
      <dgm:spPr/>
      <dgm:t>
        <a:bodyPr/>
        <a:lstStyle/>
        <a:p>
          <a:r>
            <a:rPr lang="en-US" dirty="0"/>
            <a:t>Cheque Importer</a:t>
          </a:r>
        </a:p>
      </dgm:t>
    </dgm:pt>
    <dgm:pt modelId="{795EB213-CA2C-492F-B929-C9C4DACE4C1F}" type="parTrans" cxnId="{2AB4F592-9B14-45F1-B897-ED48F7F0A6DC}">
      <dgm:prSet/>
      <dgm:spPr/>
      <dgm:t>
        <a:bodyPr/>
        <a:lstStyle/>
        <a:p>
          <a:endParaRPr lang="en-US"/>
        </a:p>
      </dgm:t>
    </dgm:pt>
    <dgm:pt modelId="{47394671-1BE0-472C-AA4E-184D59457D35}" type="sibTrans" cxnId="{2AB4F592-9B14-45F1-B897-ED48F7F0A6DC}">
      <dgm:prSet/>
      <dgm:spPr/>
      <dgm:t>
        <a:bodyPr/>
        <a:lstStyle/>
        <a:p>
          <a:endParaRPr lang="en-US"/>
        </a:p>
      </dgm:t>
    </dgm:pt>
    <dgm:pt modelId="{AF628222-858D-4D0A-99B7-D2211311D06C}">
      <dgm:prSet phldrT="[Text]"/>
      <dgm:spPr/>
      <dgm:t>
        <a:bodyPr/>
        <a:lstStyle/>
        <a:p>
          <a:r>
            <a:rPr lang="en-US" dirty="0"/>
            <a:t>Accounts Receivable</a:t>
          </a:r>
        </a:p>
      </dgm:t>
    </dgm:pt>
    <dgm:pt modelId="{36D651B2-68E1-4DFC-9204-9912488BA672}" type="parTrans" cxnId="{3F75A838-6F3C-459C-8B84-751C6A59602F}">
      <dgm:prSet/>
      <dgm:spPr/>
      <dgm:t>
        <a:bodyPr/>
        <a:lstStyle/>
        <a:p>
          <a:endParaRPr lang="en-US"/>
        </a:p>
      </dgm:t>
    </dgm:pt>
    <dgm:pt modelId="{AA09C1B4-4B56-4954-8166-5C614C123059}" type="sibTrans" cxnId="{3F75A838-6F3C-459C-8B84-751C6A59602F}">
      <dgm:prSet/>
      <dgm:spPr/>
      <dgm:t>
        <a:bodyPr/>
        <a:lstStyle/>
        <a:p>
          <a:endParaRPr lang="en-US"/>
        </a:p>
      </dgm:t>
    </dgm:pt>
    <dgm:pt modelId="{154C7496-86F9-4DB2-B241-27FD666F7979}">
      <dgm:prSet phldrT="[Text]"/>
      <dgm:spPr/>
      <dgm:t>
        <a:bodyPr/>
        <a:lstStyle/>
        <a:p>
          <a:r>
            <a:rPr lang="en-US" dirty="0"/>
            <a:t>Ellucian Recruit</a:t>
          </a:r>
        </a:p>
      </dgm:t>
    </dgm:pt>
    <dgm:pt modelId="{5C248F69-141A-4F3F-97AC-D74112324167}" type="parTrans" cxnId="{55F37657-0932-459E-A749-FBADD5F27E84}">
      <dgm:prSet/>
      <dgm:spPr/>
      <dgm:t>
        <a:bodyPr/>
        <a:lstStyle/>
        <a:p>
          <a:endParaRPr lang="en-US"/>
        </a:p>
      </dgm:t>
    </dgm:pt>
    <dgm:pt modelId="{9BC8706A-484A-430F-95AD-0B7C468CFF94}" type="sibTrans" cxnId="{55F37657-0932-459E-A749-FBADD5F27E84}">
      <dgm:prSet/>
      <dgm:spPr/>
      <dgm:t>
        <a:bodyPr/>
        <a:lstStyle/>
        <a:p>
          <a:endParaRPr lang="en-US"/>
        </a:p>
      </dgm:t>
    </dgm:pt>
    <dgm:pt modelId="{0FAEA582-0072-4901-B401-0965790FFBDF}">
      <dgm:prSet phldrT="[Text]"/>
      <dgm:spPr/>
      <dgm:t>
        <a:bodyPr/>
        <a:lstStyle/>
        <a:p>
          <a:r>
            <a:rPr lang="en-US" dirty="0"/>
            <a:t>Business Capabilities</a:t>
          </a:r>
        </a:p>
      </dgm:t>
    </dgm:pt>
    <dgm:pt modelId="{C78763FB-47A1-4E90-9FD4-CC1F658E9DC8}" type="parTrans" cxnId="{843F90D3-0B6E-4981-8441-57D50475E8FC}">
      <dgm:prSet/>
      <dgm:spPr/>
      <dgm:t>
        <a:bodyPr/>
        <a:lstStyle/>
        <a:p>
          <a:endParaRPr lang="en-US"/>
        </a:p>
      </dgm:t>
    </dgm:pt>
    <dgm:pt modelId="{C383389F-C9E6-4303-964E-BD01C7D4CF4C}" type="sibTrans" cxnId="{843F90D3-0B6E-4981-8441-57D50475E8FC}">
      <dgm:prSet/>
      <dgm:spPr/>
      <dgm:t>
        <a:bodyPr/>
        <a:lstStyle/>
        <a:p>
          <a:endParaRPr lang="en-US"/>
        </a:p>
      </dgm:t>
    </dgm:pt>
    <dgm:pt modelId="{6F764D7D-A4F6-4226-BAE8-06A00574CB9B}">
      <dgm:prSet phldrT="[Text]"/>
      <dgm:spPr/>
      <dgm:t>
        <a:bodyPr/>
        <a:lstStyle/>
        <a:p>
          <a:r>
            <a:rPr lang="en-US" dirty="0"/>
            <a:t>Service</a:t>
          </a:r>
        </a:p>
        <a:p>
          <a:r>
            <a:rPr lang="en-US" dirty="0"/>
            <a:t>(Application)</a:t>
          </a:r>
        </a:p>
      </dgm:t>
    </dgm:pt>
    <dgm:pt modelId="{DBFF27F0-9209-4866-8D10-DD90F0E9B397}" type="parTrans" cxnId="{D3EE28B3-BCA0-4C84-B0CB-12C80E3E2B3D}">
      <dgm:prSet/>
      <dgm:spPr/>
      <dgm:t>
        <a:bodyPr/>
        <a:lstStyle/>
        <a:p>
          <a:endParaRPr lang="en-US"/>
        </a:p>
      </dgm:t>
    </dgm:pt>
    <dgm:pt modelId="{6D9C80E8-DFFB-486D-BFC2-82DE91D6B1E3}" type="sibTrans" cxnId="{D3EE28B3-BCA0-4C84-B0CB-12C80E3E2B3D}">
      <dgm:prSet/>
      <dgm:spPr/>
      <dgm:t>
        <a:bodyPr/>
        <a:lstStyle/>
        <a:p>
          <a:endParaRPr lang="en-US"/>
        </a:p>
      </dgm:t>
    </dgm:pt>
    <dgm:pt modelId="{8139309B-8958-4E34-8386-573633AFF57B}">
      <dgm:prSet phldrT="[Text]"/>
      <dgm:spPr/>
      <dgm:t>
        <a:bodyPr/>
        <a:lstStyle/>
        <a:p>
          <a:r>
            <a:rPr lang="en-US" dirty="0"/>
            <a:t>Business Units</a:t>
          </a:r>
        </a:p>
      </dgm:t>
    </dgm:pt>
    <dgm:pt modelId="{16753E46-53CE-4185-B0F8-BED7C31FC818}" type="parTrans" cxnId="{1483F55D-1EB0-4E6F-A6A7-00D3A323981C}">
      <dgm:prSet/>
      <dgm:spPr/>
      <dgm:t>
        <a:bodyPr/>
        <a:lstStyle/>
        <a:p>
          <a:endParaRPr lang="en-US"/>
        </a:p>
      </dgm:t>
    </dgm:pt>
    <dgm:pt modelId="{D9C0C5FE-1462-44A1-8B87-CB91D080736B}" type="sibTrans" cxnId="{1483F55D-1EB0-4E6F-A6A7-00D3A323981C}">
      <dgm:prSet/>
      <dgm:spPr/>
      <dgm:t>
        <a:bodyPr/>
        <a:lstStyle/>
        <a:p>
          <a:endParaRPr lang="en-US"/>
        </a:p>
      </dgm:t>
    </dgm:pt>
    <dgm:pt modelId="{DF69199B-29F9-401B-8E4C-DEBBCEEA6CFF}">
      <dgm:prSet phldrT="[Text]"/>
      <dgm:spPr/>
      <dgm:t>
        <a:bodyPr/>
        <a:lstStyle/>
        <a:p>
          <a:r>
            <a:rPr lang="en-US" dirty="0"/>
            <a:t>Awards Management</a:t>
          </a:r>
        </a:p>
      </dgm:t>
    </dgm:pt>
    <dgm:pt modelId="{2389BDD8-6F1E-4F94-9C37-7A1F384079C5}" type="parTrans" cxnId="{DAEF089B-764E-4AAF-BB08-FD3ADDB2132E}">
      <dgm:prSet/>
      <dgm:spPr/>
      <dgm:t>
        <a:bodyPr/>
        <a:lstStyle/>
        <a:p>
          <a:endParaRPr lang="en-US"/>
        </a:p>
      </dgm:t>
    </dgm:pt>
    <dgm:pt modelId="{5014A66D-B193-4B5B-85E0-E1FA5C2C7324}" type="sibTrans" cxnId="{DAEF089B-764E-4AAF-BB08-FD3ADDB2132E}">
      <dgm:prSet/>
      <dgm:spPr/>
      <dgm:t>
        <a:bodyPr/>
        <a:lstStyle/>
        <a:p>
          <a:endParaRPr lang="en-US"/>
        </a:p>
      </dgm:t>
    </dgm:pt>
    <dgm:pt modelId="{D1D0EEC4-ABBE-4096-8EDA-7F2B11F2E818}">
      <dgm:prSet phldrT="[Text]"/>
      <dgm:spPr/>
      <dgm:t>
        <a:bodyPr/>
        <a:lstStyle/>
        <a:p>
          <a:r>
            <a:rPr lang="en-US" dirty="0"/>
            <a:t>Blackbaud</a:t>
          </a:r>
        </a:p>
      </dgm:t>
    </dgm:pt>
    <dgm:pt modelId="{3F067D95-74F9-44FC-8225-31C8B2FB64C8}" type="parTrans" cxnId="{0CC9FC33-52A7-4F87-9E38-7448646F2159}">
      <dgm:prSet/>
      <dgm:spPr/>
      <dgm:t>
        <a:bodyPr/>
        <a:lstStyle/>
        <a:p>
          <a:endParaRPr lang="en-US"/>
        </a:p>
      </dgm:t>
    </dgm:pt>
    <dgm:pt modelId="{B4692390-9E56-438A-BD88-9470C729BCB3}" type="sibTrans" cxnId="{0CC9FC33-52A7-4F87-9E38-7448646F2159}">
      <dgm:prSet/>
      <dgm:spPr/>
      <dgm:t>
        <a:bodyPr/>
        <a:lstStyle/>
        <a:p>
          <a:endParaRPr lang="en-US"/>
        </a:p>
      </dgm:t>
    </dgm:pt>
    <dgm:pt modelId="{15B8A1F4-A439-4267-B5C7-8291F8EFBEEA}" type="pres">
      <dgm:prSet presAssocID="{66A26CF3-CD3C-451D-A514-D8CA56C44AB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F6D7367-2AE5-4A04-9587-BB7E8CE34A66}" type="pres">
      <dgm:prSet presAssocID="{66A26CF3-CD3C-451D-A514-D8CA56C44AB7}" presName="hierFlow" presStyleCnt="0"/>
      <dgm:spPr/>
    </dgm:pt>
    <dgm:pt modelId="{36EB8B75-DC38-4214-BC9D-F4C8E20A44E6}" type="pres">
      <dgm:prSet presAssocID="{66A26CF3-CD3C-451D-A514-D8CA56C44AB7}" presName="firstBuf" presStyleCnt="0"/>
      <dgm:spPr/>
    </dgm:pt>
    <dgm:pt modelId="{C6DCDD9A-260A-455D-82F8-1CCC85DB1808}" type="pres">
      <dgm:prSet presAssocID="{66A26CF3-CD3C-451D-A514-D8CA56C44AB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DA1B113-6FD1-4233-8CC8-F02AEA2F7DC9}" type="pres">
      <dgm:prSet presAssocID="{B407C501-F514-4AA9-A5C0-905E00F55AD7}" presName="Name14" presStyleCnt="0"/>
      <dgm:spPr/>
    </dgm:pt>
    <dgm:pt modelId="{11A880AD-7F30-4967-8FB1-C883B8F30062}" type="pres">
      <dgm:prSet presAssocID="{B407C501-F514-4AA9-A5C0-905E00F55AD7}" presName="level1Shape" presStyleLbl="node0" presStyleIdx="0" presStyleCnt="1">
        <dgm:presLayoutVars>
          <dgm:chPref val="3"/>
        </dgm:presLayoutVars>
      </dgm:prSet>
      <dgm:spPr/>
    </dgm:pt>
    <dgm:pt modelId="{138C4B89-6E99-4B31-9CE7-D142BF7CC3E8}" type="pres">
      <dgm:prSet presAssocID="{B407C501-F514-4AA9-A5C0-905E00F55AD7}" presName="hierChild2" presStyleCnt="0"/>
      <dgm:spPr/>
    </dgm:pt>
    <dgm:pt modelId="{ACA03F54-CDF6-43D3-BC0E-B57B9CE251DC}" type="pres">
      <dgm:prSet presAssocID="{B4010126-BF75-48D8-ABC7-D4B0FAAB1D6D}" presName="Name19" presStyleLbl="parChTrans1D2" presStyleIdx="0" presStyleCnt="3"/>
      <dgm:spPr/>
    </dgm:pt>
    <dgm:pt modelId="{AFCD79B4-0FED-4721-A6A0-92486DF11ACE}" type="pres">
      <dgm:prSet presAssocID="{1B1636DC-F2C8-451A-96AC-1A0388A7BF70}" presName="Name21" presStyleCnt="0"/>
      <dgm:spPr/>
    </dgm:pt>
    <dgm:pt modelId="{B5D7E3A5-DE40-4286-816F-DABBFED38E87}" type="pres">
      <dgm:prSet presAssocID="{1B1636DC-F2C8-451A-96AC-1A0388A7BF70}" presName="level2Shape" presStyleLbl="node2" presStyleIdx="0" presStyleCnt="3"/>
      <dgm:spPr/>
    </dgm:pt>
    <dgm:pt modelId="{9F36B8C1-74D2-4CDF-851B-B3C01A69022F}" type="pres">
      <dgm:prSet presAssocID="{1B1636DC-F2C8-451A-96AC-1A0388A7BF70}" presName="hierChild3" presStyleCnt="0"/>
      <dgm:spPr/>
    </dgm:pt>
    <dgm:pt modelId="{F67DCD3F-5DD7-4015-99BC-FFB1C250B6C1}" type="pres">
      <dgm:prSet presAssocID="{795EB213-CA2C-492F-B929-C9C4DACE4C1F}" presName="Name19" presStyleLbl="parChTrans1D3" presStyleIdx="0" presStyleCnt="3"/>
      <dgm:spPr/>
    </dgm:pt>
    <dgm:pt modelId="{53785279-D7BB-4B72-AD73-09D423D27452}" type="pres">
      <dgm:prSet presAssocID="{A06A250C-31B2-4518-BF06-11F93399169C}" presName="Name21" presStyleCnt="0"/>
      <dgm:spPr/>
    </dgm:pt>
    <dgm:pt modelId="{1D470EC1-9EA4-475E-BF51-3233E53D861E}" type="pres">
      <dgm:prSet presAssocID="{A06A250C-31B2-4518-BF06-11F93399169C}" presName="level2Shape" presStyleLbl="node3" presStyleIdx="0" presStyleCnt="3"/>
      <dgm:spPr/>
    </dgm:pt>
    <dgm:pt modelId="{985F306F-F6DD-4B59-A168-7E983A562872}" type="pres">
      <dgm:prSet presAssocID="{A06A250C-31B2-4518-BF06-11F93399169C}" presName="hierChild3" presStyleCnt="0"/>
      <dgm:spPr/>
    </dgm:pt>
    <dgm:pt modelId="{7D83FBCD-C0DA-4942-9044-18C9F77073AE}" type="pres">
      <dgm:prSet presAssocID="{2389BDD8-6F1E-4F94-9C37-7A1F384079C5}" presName="Name19" presStyleLbl="parChTrans1D2" presStyleIdx="1" presStyleCnt="3"/>
      <dgm:spPr/>
    </dgm:pt>
    <dgm:pt modelId="{4A971B06-DF29-4DB9-A047-8E619215E261}" type="pres">
      <dgm:prSet presAssocID="{DF69199B-29F9-401B-8E4C-DEBBCEEA6CFF}" presName="Name21" presStyleCnt="0"/>
      <dgm:spPr/>
    </dgm:pt>
    <dgm:pt modelId="{C3374ED6-D4C2-48F3-A1E4-FF2685CE0608}" type="pres">
      <dgm:prSet presAssocID="{DF69199B-29F9-401B-8E4C-DEBBCEEA6CFF}" presName="level2Shape" presStyleLbl="node2" presStyleIdx="1" presStyleCnt="3"/>
      <dgm:spPr/>
    </dgm:pt>
    <dgm:pt modelId="{15232936-8B39-4631-A0FF-FEED926AFB28}" type="pres">
      <dgm:prSet presAssocID="{DF69199B-29F9-401B-8E4C-DEBBCEEA6CFF}" presName="hierChild3" presStyleCnt="0"/>
      <dgm:spPr/>
    </dgm:pt>
    <dgm:pt modelId="{F377201C-5680-4748-BB31-3B3CDCA43BA6}" type="pres">
      <dgm:prSet presAssocID="{3F067D95-74F9-44FC-8225-31C8B2FB64C8}" presName="Name19" presStyleLbl="parChTrans1D3" presStyleIdx="1" presStyleCnt="3"/>
      <dgm:spPr/>
    </dgm:pt>
    <dgm:pt modelId="{565D7662-DC39-4E3E-8267-23C7C8FB13CD}" type="pres">
      <dgm:prSet presAssocID="{D1D0EEC4-ABBE-4096-8EDA-7F2B11F2E818}" presName="Name21" presStyleCnt="0"/>
      <dgm:spPr/>
    </dgm:pt>
    <dgm:pt modelId="{481A551E-435D-4443-A044-9EE3652FD89D}" type="pres">
      <dgm:prSet presAssocID="{D1D0EEC4-ABBE-4096-8EDA-7F2B11F2E818}" presName="level2Shape" presStyleLbl="node3" presStyleIdx="1" presStyleCnt="3"/>
      <dgm:spPr/>
    </dgm:pt>
    <dgm:pt modelId="{4E371DCC-74AE-4A8D-84F2-8C6C94F03F2E}" type="pres">
      <dgm:prSet presAssocID="{D1D0EEC4-ABBE-4096-8EDA-7F2B11F2E818}" presName="hierChild3" presStyleCnt="0"/>
      <dgm:spPr/>
    </dgm:pt>
    <dgm:pt modelId="{F5F7FD35-EA53-4063-B529-3E6E84896661}" type="pres">
      <dgm:prSet presAssocID="{36D651B2-68E1-4DFC-9204-9912488BA672}" presName="Name19" presStyleLbl="parChTrans1D2" presStyleIdx="2" presStyleCnt="3"/>
      <dgm:spPr/>
    </dgm:pt>
    <dgm:pt modelId="{AF8F36C9-FBA6-4DBD-818D-A0ADF53FCEC1}" type="pres">
      <dgm:prSet presAssocID="{AF628222-858D-4D0A-99B7-D2211311D06C}" presName="Name21" presStyleCnt="0"/>
      <dgm:spPr/>
    </dgm:pt>
    <dgm:pt modelId="{865B7AE9-F946-48D0-88D7-34AF7EDAF7F1}" type="pres">
      <dgm:prSet presAssocID="{AF628222-858D-4D0A-99B7-D2211311D06C}" presName="level2Shape" presStyleLbl="node2" presStyleIdx="2" presStyleCnt="3"/>
      <dgm:spPr/>
    </dgm:pt>
    <dgm:pt modelId="{3EF8D1EC-81E4-471C-9C6D-C1B00FFCD5DD}" type="pres">
      <dgm:prSet presAssocID="{AF628222-858D-4D0A-99B7-D2211311D06C}" presName="hierChild3" presStyleCnt="0"/>
      <dgm:spPr/>
    </dgm:pt>
    <dgm:pt modelId="{5F85E661-846D-4EC9-AC90-3D3D0C0F719D}" type="pres">
      <dgm:prSet presAssocID="{5C248F69-141A-4F3F-97AC-D74112324167}" presName="Name19" presStyleLbl="parChTrans1D3" presStyleIdx="2" presStyleCnt="3"/>
      <dgm:spPr/>
    </dgm:pt>
    <dgm:pt modelId="{1F35CFB8-C953-4C12-8A11-6FBDC1C8CFE9}" type="pres">
      <dgm:prSet presAssocID="{154C7496-86F9-4DB2-B241-27FD666F7979}" presName="Name21" presStyleCnt="0"/>
      <dgm:spPr/>
    </dgm:pt>
    <dgm:pt modelId="{C1D9C8C0-B6BF-46B5-8C6E-399A626B907C}" type="pres">
      <dgm:prSet presAssocID="{154C7496-86F9-4DB2-B241-27FD666F7979}" presName="level2Shape" presStyleLbl="node3" presStyleIdx="2" presStyleCnt="3"/>
      <dgm:spPr/>
    </dgm:pt>
    <dgm:pt modelId="{D9138B85-15D5-4900-B1A1-E2706E1C8DBB}" type="pres">
      <dgm:prSet presAssocID="{154C7496-86F9-4DB2-B241-27FD666F7979}" presName="hierChild3" presStyleCnt="0"/>
      <dgm:spPr/>
    </dgm:pt>
    <dgm:pt modelId="{2C0A4537-F284-441B-9759-93D731BAC710}" type="pres">
      <dgm:prSet presAssocID="{66A26CF3-CD3C-451D-A514-D8CA56C44AB7}" presName="bgShapesFlow" presStyleCnt="0"/>
      <dgm:spPr/>
    </dgm:pt>
    <dgm:pt modelId="{3424751D-E9A6-4C93-B79B-51BDEA4F9803}" type="pres">
      <dgm:prSet presAssocID="{8139309B-8958-4E34-8386-573633AFF57B}" presName="rectComp" presStyleCnt="0"/>
      <dgm:spPr/>
    </dgm:pt>
    <dgm:pt modelId="{7A654CB2-C77B-4B57-8CA7-9D0C525FD9BE}" type="pres">
      <dgm:prSet presAssocID="{8139309B-8958-4E34-8386-573633AFF57B}" presName="bgRect" presStyleLbl="bgShp" presStyleIdx="0" presStyleCnt="3"/>
      <dgm:spPr/>
    </dgm:pt>
    <dgm:pt modelId="{B5A21635-6498-4315-B3F1-FF8A8BE1BE66}" type="pres">
      <dgm:prSet presAssocID="{8139309B-8958-4E34-8386-573633AFF57B}" presName="bgRectTx" presStyleLbl="bgShp" presStyleIdx="0" presStyleCnt="3">
        <dgm:presLayoutVars>
          <dgm:bulletEnabled val="1"/>
        </dgm:presLayoutVars>
      </dgm:prSet>
      <dgm:spPr/>
    </dgm:pt>
    <dgm:pt modelId="{4817922C-FD67-4023-A7C3-42141EF522D6}" type="pres">
      <dgm:prSet presAssocID="{8139309B-8958-4E34-8386-573633AFF57B}" presName="spComp" presStyleCnt="0"/>
      <dgm:spPr/>
    </dgm:pt>
    <dgm:pt modelId="{7B8F7B19-ACBD-4691-A25F-8C378D02D015}" type="pres">
      <dgm:prSet presAssocID="{8139309B-8958-4E34-8386-573633AFF57B}" presName="vSp" presStyleCnt="0"/>
      <dgm:spPr/>
    </dgm:pt>
    <dgm:pt modelId="{9E4EBFFE-3F49-4A4E-912F-5F0F51981D3B}" type="pres">
      <dgm:prSet presAssocID="{0FAEA582-0072-4901-B401-0965790FFBDF}" presName="rectComp" presStyleCnt="0"/>
      <dgm:spPr/>
    </dgm:pt>
    <dgm:pt modelId="{21BE7247-362B-435B-8985-4E10B7C22A76}" type="pres">
      <dgm:prSet presAssocID="{0FAEA582-0072-4901-B401-0965790FFBDF}" presName="bgRect" presStyleLbl="bgShp" presStyleIdx="1" presStyleCnt="3"/>
      <dgm:spPr/>
    </dgm:pt>
    <dgm:pt modelId="{E58F89EE-9622-4EB4-B7A7-10229C52447B}" type="pres">
      <dgm:prSet presAssocID="{0FAEA582-0072-4901-B401-0965790FFBDF}" presName="bgRectTx" presStyleLbl="bgShp" presStyleIdx="1" presStyleCnt="3">
        <dgm:presLayoutVars>
          <dgm:bulletEnabled val="1"/>
        </dgm:presLayoutVars>
      </dgm:prSet>
      <dgm:spPr/>
    </dgm:pt>
    <dgm:pt modelId="{5BCCC506-82EA-4813-BCA6-9275BE46C631}" type="pres">
      <dgm:prSet presAssocID="{0FAEA582-0072-4901-B401-0965790FFBDF}" presName="spComp" presStyleCnt="0"/>
      <dgm:spPr/>
    </dgm:pt>
    <dgm:pt modelId="{6524E385-9EDA-4BD1-BF9E-AB8EB3B3C892}" type="pres">
      <dgm:prSet presAssocID="{0FAEA582-0072-4901-B401-0965790FFBDF}" presName="vSp" presStyleCnt="0"/>
      <dgm:spPr/>
    </dgm:pt>
    <dgm:pt modelId="{AD1CCFF4-A05D-4981-AEC8-91617AA6A104}" type="pres">
      <dgm:prSet presAssocID="{6F764D7D-A4F6-4226-BAE8-06A00574CB9B}" presName="rectComp" presStyleCnt="0"/>
      <dgm:spPr/>
    </dgm:pt>
    <dgm:pt modelId="{5BF49189-8823-4260-B73B-B934D1493F5F}" type="pres">
      <dgm:prSet presAssocID="{6F764D7D-A4F6-4226-BAE8-06A00574CB9B}" presName="bgRect" presStyleLbl="bgShp" presStyleIdx="2" presStyleCnt="3"/>
      <dgm:spPr/>
    </dgm:pt>
    <dgm:pt modelId="{07A49DD3-9B9D-4564-AE26-5A8698EC2D1A}" type="pres">
      <dgm:prSet presAssocID="{6F764D7D-A4F6-4226-BAE8-06A00574CB9B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80DFDD13-FE04-4819-8FAC-D8FA9013977D}" type="presOf" srcId="{DF69199B-29F9-401B-8E4C-DEBBCEEA6CFF}" destId="{C3374ED6-D4C2-48F3-A1E4-FF2685CE0608}" srcOrd="0" destOrd="0" presId="urn:microsoft.com/office/officeart/2005/8/layout/hierarchy6"/>
    <dgm:cxn modelId="{CA4A4714-1FFE-4162-AB45-D88FF8A89B79}" type="presOf" srcId="{66A26CF3-CD3C-451D-A514-D8CA56C44AB7}" destId="{15B8A1F4-A439-4267-B5C7-8291F8EFBEEA}" srcOrd="0" destOrd="0" presId="urn:microsoft.com/office/officeart/2005/8/layout/hierarchy6"/>
    <dgm:cxn modelId="{B3FB9E24-FFDD-4988-9D57-E36C36DE0DD9}" type="presOf" srcId="{154C7496-86F9-4DB2-B241-27FD666F7979}" destId="{C1D9C8C0-B6BF-46B5-8C6E-399A626B907C}" srcOrd="0" destOrd="0" presId="urn:microsoft.com/office/officeart/2005/8/layout/hierarchy6"/>
    <dgm:cxn modelId="{77ED8E27-8213-410D-9D91-9AFBE468F272}" type="presOf" srcId="{8139309B-8958-4E34-8386-573633AFF57B}" destId="{B5A21635-6498-4315-B3F1-FF8A8BE1BE66}" srcOrd="1" destOrd="0" presId="urn:microsoft.com/office/officeart/2005/8/layout/hierarchy6"/>
    <dgm:cxn modelId="{81B04B2B-1DD7-4914-8DA5-A5088305DC9C}" type="presOf" srcId="{36D651B2-68E1-4DFC-9204-9912488BA672}" destId="{F5F7FD35-EA53-4063-B529-3E6E84896661}" srcOrd="0" destOrd="0" presId="urn:microsoft.com/office/officeart/2005/8/layout/hierarchy6"/>
    <dgm:cxn modelId="{0CC9FC33-52A7-4F87-9E38-7448646F2159}" srcId="{DF69199B-29F9-401B-8E4C-DEBBCEEA6CFF}" destId="{D1D0EEC4-ABBE-4096-8EDA-7F2B11F2E818}" srcOrd="0" destOrd="0" parTransId="{3F067D95-74F9-44FC-8225-31C8B2FB64C8}" sibTransId="{B4692390-9E56-438A-BD88-9470C729BCB3}"/>
    <dgm:cxn modelId="{45179C36-6F9A-4D77-8E5D-AFD085709E4C}" srcId="{B407C501-F514-4AA9-A5C0-905E00F55AD7}" destId="{1B1636DC-F2C8-451A-96AC-1A0388A7BF70}" srcOrd="0" destOrd="0" parTransId="{B4010126-BF75-48D8-ABC7-D4B0FAAB1D6D}" sibTransId="{04B63AB1-FC9C-4E1C-AA4E-AC3B0162C790}"/>
    <dgm:cxn modelId="{3F75A838-6F3C-459C-8B84-751C6A59602F}" srcId="{B407C501-F514-4AA9-A5C0-905E00F55AD7}" destId="{AF628222-858D-4D0A-99B7-D2211311D06C}" srcOrd="2" destOrd="0" parTransId="{36D651B2-68E1-4DFC-9204-9912488BA672}" sibTransId="{AA09C1B4-4B56-4954-8166-5C614C123059}"/>
    <dgm:cxn modelId="{8CF01A3E-23B5-4BBF-935B-2F22BE012063}" type="presOf" srcId="{5C248F69-141A-4F3F-97AC-D74112324167}" destId="{5F85E661-846D-4EC9-AC90-3D3D0C0F719D}" srcOrd="0" destOrd="0" presId="urn:microsoft.com/office/officeart/2005/8/layout/hierarchy6"/>
    <dgm:cxn modelId="{FDD37A3F-8E94-4AC4-9A32-4E21AE8A3C04}" type="presOf" srcId="{2389BDD8-6F1E-4F94-9C37-7A1F384079C5}" destId="{7D83FBCD-C0DA-4942-9044-18C9F77073AE}" srcOrd="0" destOrd="0" presId="urn:microsoft.com/office/officeart/2005/8/layout/hierarchy6"/>
    <dgm:cxn modelId="{A6D8EF40-4920-45C1-BE34-45D2C6047C04}" srcId="{66A26CF3-CD3C-451D-A514-D8CA56C44AB7}" destId="{B407C501-F514-4AA9-A5C0-905E00F55AD7}" srcOrd="0" destOrd="0" parTransId="{A92EDA23-449F-4E7D-89FF-1C3F7F489218}" sibTransId="{6848AAFE-8F93-4F24-904B-A6CD89E2AF6F}"/>
    <dgm:cxn modelId="{1483F55D-1EB0-4E6F-A6A7-00D3A323981C}" srcId="{66A26CF3-CD3C-451D-A514-D8CA56C44AB7}" destId="{8139309B-8958-4E34-8386-573633AFF57B}" srcOrd="1" destOrd="0" parTransId="{16753E46-53CE-4185-B0F8-BED7C31FC818}" sibTransId="{D9C0C5FE-1462-44A1-8B87-CB91D080736B}"/>
    <dgm:cxn modelId="{47D2896C-D38A-419B-B0FA-97BBA7E8451B}" type="presOf" srcId="{3F067D95-74F9-44FC-8225-31C8B2FB64C8}" destId="{F377201C-5680-4748-BB31-3B3CDCA43BA6}" srcOrd="0" destOrd="0" presId="urn:microsoft.com/office/officeart/2005/8/layout/hierarchy6"/>
    <dgm:cxn modelId="{8C9F1750-1E26-4A93-A361-875DDD13B20F}" type="presOf" srcId="{A06A250C-31B2-4518-BF06-11F93399169C}" destId="{1D470EC1-9EA4-475E-BF51-3233E53D861E}" srcOrd="0" destOrd="0" presId="urn:microsoft.com/office/officeart/2005/8/layout/hierarchy6"/>
    <dgm:cxn modelId="{2FC0A850-FDAC-4E2C-99FF-C73230ADEE9E}" type="presOf" srcId="{0FAEA582-0072-4901-B401-0965790FFBDF}" destId="{E58F89EE-9622-4EB4-B7A7-10229C52447B}" srcOrd="1" destOrd="0" presId="urn:microsoft.com/office/officeart/2005/8/layout/hierarchy6"/>
    <dgm:cxn modelId="{55F37657-0932-459E-A749-FBADD5F27E84}" srcId="{AF628222-858D-4D0A-99B7-D2211311D06C}" destId="{154C7496-86F9-4DB2-B241-27FD666F7979}" srcOrd="0" destOrd="0" parTransId="{5C248F69-141A-4F3F-97AC-D74112324167}" sibTransId="{9BC8706A-484A-430F-95AD-0B7C468CFF94}"/>
    <dgm:cxn modelId="{6027218D-65B4-4AC7-997D-FE10E4A5F808}" type="presOf" srcId="{6F764D7D-A4F6-4226-BAE8-06A00574CB9B}" destId="{5BF49189-8823-4260-B73B-B934D1493F5F}" srcOrd="0" destOrd="0" presId="urn:microsoft.com/office/officeart/2005/8/layout/hierarchy6"/>
    <dgm:cxn modelId="{8215008E-0BBA-4D56-986E-560DF2C474A9}" type="presOf" srcId="{6F764D7D-A4F6-4226-BAE8-06A00574CB9B}" destId="{07A49DD3-9B9D-4564-AE26-5A8698EC2D1A}" srcOrd="1" destOrd="0" presId="urn:microsoft.com/office/officeart/2005/8/layout/hierarchy6"/>
    <dgm:cxn modelId="{D07D1290-91DB-4330-9ACF-0ADD37663027}" type="presOf" srcId="{1B1636DC-F2C8-451A-96AC-1A0388A7BF70}" destId="{B5D7E3A5-DE40-4286-816F-DABBFED38E87}" srcOrd="0" destOrd="0" presId="urn:microsoft.com/office/officeart/2005/8/layout/hierarchy6"/>
    <dgm:cxn modelId="{C3CC0E91-8DA6-42FC-957B-44D637EC2403}" type="presOf" srcId="{8139309B-8958-4E34-8386-573633AFF57B}" destId="{7A654CB2-C77B-4B57-8CA7-9D0C525FD9BE}" srcOrd="0" destOrd="0" presId="urn:microsoft.com/office/officeart/2005/8/layout/hierarchy6"/>
    <dgm:cxn modelId="{2AB4F592-9B14-45F1-B897-ED48F7F0A6DC}" srcId="{1B1636DC-F2C8-451A-96AC-1A0388A7BF70}" destId="{A06A250C-31B2-4518-BF06-11F93399169C}" srcOrd="0" destOrd="0" parTransId="{795EB213-CA2C-492F-B929-C9C4DACE4C1F}" sibTransId="{47394671-1BE0-472C-AA4E-184D59457D35}"/>
    <dgm:cxn modelId="{DAEF089B-764E-4AAF-BB08-FD3ADDB2132E}" srcId="{B407C501-F514-4AA9-A5C0-905E00F55AD7}" destId="{DF69199B-29F9-401B-8E4C-DEBBCEEA6CFF}" srcOrd="1" destOrd="0" parTransId="{2389BDD8-6F1E-4F94-9C37-7A1F384079C5}" sibTransId="{5014A66D-B193-4B5B-85E0-E1FA5C2C7324}"/>
    <dgm:cxn modelId="{02854AAA-27BA-4229-B0DF-7CCA187914CB}" type="presOf" srcId="{AF628222-858D-4D0A-99B7-D2211311D06C}" destId="{865B7AE9-F946-48D0-88D7-34AF7EDAF7F1}" srcOrd="0" destOrd="0" presId="urn:microsoft.com/office/officeart/2005/8/layout/hierarchy6"/>
    <dgm:cxn modelId="{D3EE28B3-BCA0-4C84-B0CB-12C80E3E2B3D}" srcId="{66A26CF3-CD3C-451D-A514-D8CA56C44AB7}" destId="{6F764D7D-A4F6-4226-BAE8-06A00574CB9B}" srcOrd="3" destOrd="0" parTransId="{DBFF27F0-9209-4866-8D10-DD90F0E9B397}" sibTransId="{6D9C80E8-DFFB-486D-BFC2-82DE91D6B1E3}"/>
    <dgm:cxn modelId="{8F8CE7B6-2BD8-4046-890E-87CCFE392FD7}" type="presOf" srcId="{795EB213-CA2C-492F-B929-C9C4DACE4C1F}" destId="{F67DCD3F-5DD7-4015-99BC-FFB1C250B6C1}" srcOrd="0" destOrd="0" presId="urn:microsoft.com/office/officeart/2005/8/layout/hierarchy6"/>
    <dgm:cxn modelId="{31CB65BF-7A3D-420D-AA51-E9A9C59962CA}" type="presOf" srcId="{B407C501-F514-4AA9-A5C0-905E00F55AD7}" destId="{11A880AD-7F30-4967-8FB1-C883B8F30062}" srcOrd="0" destOrd="0" presId="urn:microsoft.com/office/officeart/2005/8/layout/hierarchy6"/>
    <dgm:cxn modelId="{E42327CC-3239-42EB-B20D-7F93A5AD9BA9}" type="presOf" srcId="{D1D0EEC4-ABBE-4096-8EDA-7F2B11F2E818}" destId="{481A551E-435D-4443-A044-9EE3652FD89D}" srcOrd="0" destOrd="0" presId="urn:microsoft.com/office/officeart/2005/8/layout/hierarchy6"/>
    <dgm:cxn modelId="{843F90D3-0B6E-4981-8441-57D50475E8FC}" srcId="{66A26CF3-CD3C-451D-A514-D8CA56C44AB7}" destId="{0FAEA582-0072-4901-B401-0965790FFBDF}" srcOrd="2" destOrd="0" parTransId="{C78763FB-47A1-4E90-9FD4-CC1F658E9DC8}" sibTransId="{C383389F-C9E6-4303-964E-BD01C7D4CF4C}"/>
    <dgm:cxn modelId="{1F6F0DEE-F024-4764-B19E-65823ED472A1}" type="presOf" srcId="{0FAEA582-0072-4901-B401-0965790FFBDF}" destId="{21BE7247-362B-435B-8985-4E10B7C22A76}" srcOrd="0" destOrd="0" presId="urn:microsoft.com/office/officeart/2005/8/layout/hierarchy6"/>
    <dgm:cxn modelId="{D18D0DFB-6E7D-4406-8C4B-88525557852F}" type="presOf" srcId="{B4010126-BF75-48D8-ABC7-D4B0FAAB1D6D}" destId="{ACA03F54-CDF6-43D3-BC0E-B57B9CE251DC}" srcOrd="0" destOrd="0" presId="urn:microsoft.com/office/officeart/2005/8/layout/hierarchy6"/>
    <dgm:cxn modelId="{F89829ED-81CD-45ED-A6F0-AC986F6DB6E6}" type="presParOf" srcId="{15B8A1F4-A439-4267-B5C7-8291F8EFBEEA}" destId="{7F6D7367-2AE5-4A04-9587-BB7E8CE34A66}" srcOrd="0" destOrd="0" presId="urn:microsoft.com/office/officeart/2005/8/layout/hierarchy6"/>
    <dgm:cxn modelId="{70837694-EA8F-465C-A39A-423D1F3F7C4B}" type="presParOf" srcId="{7F6D7367-2AE5-4A04-9587-BB7E8CE34A66}" destId="{36EB8B75-DC38-4214-BC9D-F4C8E20A44E6}" srcOrd="0" destOrd="0" presId="urn:microsoft.com/office/officeart/2005/8/layout/hierarchy6"/>
    <dgm:cxn modelId="{36FAF57E-EF11-4756-9BD6-575D024E819C}" type="presParOf" srcId="{7F6D7367-2AE5-4A04-9587-BB7E8CE34A66}" destId="{C6DCDD9A-260A-455D-82F8-1CCC85DB1808}" srcOrd="1" destOrd="0" presId="urn:microsoft.com/office/officeart/2005/8/layout/hierarchy6"/>
    <dgm:cxn modelId="{573CD997-3175-4785-9DC7-A9EC67A67E26}" type="presParOf" srcId="{C6DCDD9A-260A-455D-82F8-1CCC85DB1808}" destId="{DDA1B113-6FD1-4233-8CC8-F02AEA2F7DC9}" srcOrd="0" destOrd="0" presId="urn:microsoft.com/office/officeart/2005/8/layout/hierarchy6"/>
    <dgm:cxn modelId="{BB6C995D-C3AC-4561-9B3E-B3AFA13D18DD}" type="presParOf" srcId="{DDA1B113-6FD1-4233-8CC8-F02AEA2F7DC9}" destId="{11A880AD-7F30-4967-8FB1-C883B8F30062}" srcOrd="0" destOrd="0" presId="urn:microsoft.com/office/officeart/2005/8/layout/hierarchy6"/>
    <dgm:cxn modelId="{3851E4B3-8F03-4C5F-9232-9558C9484C09}" type="presParOf" srcId="{DDA1B113-6FD1-4233-8CC8-F02AEA2F7DC9}" destId="{138C4B89-6E99-4B31-9CE7-D142BF7CC3E8}" srcOrd="1" destOrd="0" presId="urn:microsoft.com/office/officeart/2005/8/layout/hierarchy6"/>
    <dgm:cxn modelId="{3F06E00D-E9E3-4B1B-A9D4-31971459F292}" type="presParOf" srcId="{138C4B89-6E99-4B31-9CE7-D142BF7CC3E8}" destId="{ACA03F54-CDF6-43D3-BC0E-B57B9CE251DC}" srcOrd="0" destOrd="0" presId="urn:microsoft.com/office/officeart/2005/8/layout/hierarchy6"/>
    <dgm:cxn modelId="{6A314392-237F-4DA1-8C43-FF8E513F5A09}" type="presParOf" srcId="{138C4B89-6E99-4B31-9CE7-D142BF7CC3E8}" destId="{AFCD79B4-0FED-4721-A6A0-92486DF11ACE}" srcOrd="1" destOrd="0" presId="urn:microsoft.com/office/officeart/2005/8/layout/hierarchy6"/>
    <dgm:cxn modelId="{70CC62AF-E772-4C46-8FDB-7C0F9CC19B17}" type="presParOf" srcId="{AFCD79B4-0FED-4721-A6A0-92486DF11ACE}" destId="{B5D7E3A5-DE40-4286-816F-DABBFED38E87}" srcOrd="0" destOrd="0" presId="urn:microsoft.com/office/officeart/2005/8/layout/hierarchy6"/>
    <dgm:cxn modelId="{E1BB3FFA-81F6-4356-AC8C-8982CEB88850}" type="presParOf" srcId="{AFCD79B4-0FED-4721-A6A0-92486DF11ACE}" destId="{9F36B8C1-74D2-4CDF-851B-B3C01A69022F}" srcOrd="1" destOrd="0" presId="urn:microsoft.com/office/officeart/2005/8/layout/hierarchy6"/>
    <dgm:cxn modelId="{D262A1A8-EDEC-4720-A2CB-2793F11B4B3D}" type="presParOf" srcId="{9F36B8C1-74D2-4CDF-851B-B3C01A69022F}" destId="{F67DCD3F-5DD7-4015-99BC-FFB1C250B6C1}" srcOrd="0" destOrd="0" presId="urn:microsoft.com/office/officeart/2005/8/layout/hierarchy6"/>
    <dgm:cxn modelId="{0658E0F1-64E1-4EF0-A9F4-EF14161BE579}" type="presParOf" srcId="{9F36B8C1-74D2-4CDF-851B-B3C01A69022F}" destId="{53785279-D7BB-4B72-AD73-09D423D27452}" srcOrd="1" destOrd="0" presId="urn:microsoft.com/office/officeart/2005/8/layout/hierarchy6"/>
    <dgm:cxn modelId="{0B36B523-C82C-40D0-845B-A6574ADBE26B}" type="presParOf" srcId="{53785279-D7BB-4B72-AD73-09D423D27452}" destId="{1D470EC1-9EA4-475E-BF51-3233E53D861E}" srcOrd="0" destOrd="0" presId="urn:microsoft.com/office/officeart/2005/8/layout/hierarchy6"/>
    <dgm:cxn modelId="{21D27CC0-9B5A-4F9B-9641-1BEE81A4F40A}" type="presParOf" srcId="{53785279-D7BB-4B72-AD73-09D423D27452}" destId="{985F306F-F6DD-4B59-A168-7E983A562872}" srcOrd="1" destOrd="0" presId="urn:microsoft.com/office/officeart/2005/8/layout/hierarchy6"/>
    <dgm:cxn modelId="{C44F00E0-DF35-4589-9BF1-E49CBD03C8D9}" type="presParOf" srcId="{138C4B89-6E99-4B31-9CE7-D142BF7CC3E8}" destId="{7D83FBCD-C0DA-4942-9044-18C9F77073AE}" srcOrd="2" destOrd="0" presId="urn:microsoft.com/office/officeart/2005/8/layout/hierarchy6"/>
    <dgm:cxn modelId="{26DEAF2C-98A8-4B56-AD50-97C15D7438C5}" type="presParOf" srcId="{138C4B89-6E99-4B31-9CE7-D142BF7CC3E8}" destId="{4A971B06-DF29-4DB9-A047-8E619215E261}" srcOrd="3" destOrd="0" presId="urn:microsoft.com/office/officeart/2005/8/layout/hierarchy6"/>
    <dgm:cxn modelId="{6B2AA61D-A269-4346-BE0C-F557203903C5}" type="presParOf" srcId="{4A971B06-DF29-4DB9-A047-8E619215E261}" destId="{C3374ED6-D4C2-48F3-A1E4-FF2685CE0608}" srcOrd="0" destOrd="0" presId="urn:microsoft.com/office/officeart/2005/8/layout/hierarchy6"/>
    <dgm:cxn modelId="{BCD7880A-9208-4FAE-9435-E4B850B7287F}" type="presParOf" srcId="{4A971B06-DF29-4DB9-A047-8E619215E261}" destId="{15232936-8B39-4631-A0FF-FEED926AFB28}" srcOrd="1" destOrd="0" presId="urn:microsoft.com/office/officeart/2005/8/layout/hierarchy6"/>
    <dgm:cxn modelId="{EA97E3D3-6AB7-4334-88EA-41F9167F685C}" type="presParOf" srcId="{15232936-8B39-4631-A0FF-FEED926AFB28}" destId="{F377201C-5680-4748-BB31-3B3CDCA43BA6}" srcOrd="0" destOrd="0" presId="urn:microsoft.com/office/officeart/2005/8/layout/hierarchy6"/>
    <dgm:cxn modelId="{C9DB72EB-A89F-407B-9E81-F86C67E72408}" type="presParOf" srcId="{15232936-8B39-4631-A0FF-FEED926AFB28}" destId="{565D7662-DC39-4E3E-8267-23C7C8FB13CD}" srcOrd="1" destOrd="0" presId="urn:microsoft.com/office/officeart/2005/8/layout/hierarchy6"/>
    <dgm:cxn modelId="{4E4F145C-056D-4DB3-AC52-864243A32F45}" type="presParOf" srcId="{565D7662-DC39-4E3E-8267-23C7C8FB13CD}" destId="{481A551E-435D-4443-A044-9EE3652FD89D}" srcOrd="0" destOrd="0" presId="urn:microsoft.com/office/officeart/2005/8/layout/hierarchy6"/>
    <dgm:cxn modelId="{162D74BA-3655-436C-8CB1-011B4EDDA8D8}" type="presParOf" srcId="{565D7662-DC39-4E3E-8267-23C7C8FB13CD}" destId="{4E371DCC-74AE-4A8D-84F2-8C6C94F03F2E}" srcOrd="1" destOrd="0" presId="urn:microsoft.com/office/officeart/2005/8/layout/hierarchy6"/>
    <dgm:cxn modelId="{BEFFAF46-BB5A-4751-801C-C6D0B7588517}" type="presParOf" srcId="{138C4B89-6E99-4B31-9CE7-D142BF7CC3E8}" destId="{F5F7FD35-EA53-4063-B529-3E6E84896661}" srcOrd="4" destOrd="0" presId="urn:microsoft.com/office/officeart/2005/8/layout/hierarchy6"/>
    <dgm:cxn modelId="{D98FD0FC-76D4-4A11-B671-BC5B1243ED9F}" type="presParOf" srcId="{138C4B89-6E99-4B31-9CE7-D142BF7CC3E8}" destId="{AF8F36C9-FBA6-4DBD-818D-A0ADF53FCEC1}" srcOrd="5" destOrd="0" presId="urn:microsoft.com/office/officeart/2005/8/layout/hierarchy6"/>
    <dgm:cxn modelId="{DBF84059-11E4-483F-A215-0D418F1B4C01}" type="presParOf" srcId="{AF8F36C9-FBA6-4DBD-818D-A0ADF53FCEC1}" destId="{865B7AE9-F946-48D0-88D7-34AF7EDAF7F1}" srcOrd="0" destOrd="0" presId="urn:microsoft.com/office/officeart/2005/8/layout/hierarchy6"/>
    <dgm:cxn modelId="{53B631F6-6C13-4441-A1E4-6221D78CDEB6}" type="presParOf" srcId="{AF8F36C9-FBA6-4DBD-818D-A0ADF53FCEC1}" destId="{3EF8D1EC-81E4-471C-9C6D-C1B00FFCD5DD}" srcOrd="1" destOrd="0" presId="urn:microsoft.com/office/officeart/2005/8/layout/hierarchy6"/>
    <dgm:cxn modelId="{6FFC7D90-B1C8-4CB9-96F6-EB937989ED83}" type="presParOf" srcId="{3EF8D1EC-81E4-471C-9C6D-C1B00FFCD5DD}" destId="{5F85E661-846D-4EC9-AC90-3D3D0C0F719D}" srcOrd="0" destOrd="0" presId="urn:microsoft.com/office/officeart/2005/8/layout/hierarchy6"/>
    <dgm:cxn modelId="{B33850E5-46CC-4A51-8F52-15E214CF308B}" type="presParOf" srcId="{3EF8D1EC-81E4-471C-9C6D-C1B00FFCD5DD}" destId="{1F35CFB8-C953-4C12-8A11-6FBDC1C8CFE9}" srcOrd="1" destOrd="0" presId="urn:microsoft.com/office/officeart/2005/8/layout/hierarchy6"/>
    <dgm:cxn modelId="{B5AC46E8-F226-40C9-B909-7B326246CBCA}" type="presParOf" srcId="{1F35CFB8-C953-4C12-8A11-6FBDC1C8CFE9}" destId="{C1D9C8C0-B6BF-46B5-8C6E-399A626B907C}" srcOrd="0" destOrd="0" presId="urn:microsoft.com/office/officeart/2005/8/layout/hierarchy6"/>
    <dgm:cxn modelId="{5844F9D3-C173-4B73-9963-C58C4CA6729D}" type="presParOf" srcId="{1F35CFB8-C953-4C12-8A11-6FBDC1C8CFE9}" destId="{D9138B85-15D5-4900-B1A1-E2706E1C8DBB}" srcOrd="1" destOrd="0" presId="urn:microsoft.com/office/officeart/2005/8/layout/hierarchy6"/>
    <dgm:cxn modelId="{930CF7BF-D9EC-4CA8-B6B0-A2850ED0AD30}" type="presParOf" srcId="{15B8A1F4-A439-4267-B5C7-8291F8EFBEEA}" destId="{2C0A4537-F284-441B-9759-93D731BAC710}" srcOrd="1" destOrd="0" presId="urn:microsoft.com/office/officeart/2005/8/layout/hierarchy6"/>
    <dgm:cxn modelId="{BE34BFC1-F864-4AA7-8ED3-A7F50FC90A6F}" type="presParOf" srcId="{2C0A4537-F284-441B-9759-93D731BAC710}" destId="{3424751D-E9A6-4C93-B79B-51BDEA4F9803}" srcOrd="0" destOrd="0" presId="urn:microsoft.com/office/officeart/2005/8/layout/hierarchy6"/>
    <dgm:cxn modelId="{F1284F4F-01C4-4225-A282-5CC3D7B0CED5}" type="presParOf" srcId="{3424751D-E9A6-4C93-B79B-51BDEA4F9803}" destId="{7A654CB2-C77B-4B57-8CA7-9D0C525FD9BE}" srcOrd="0" destOrd="0" presId="urn:microsoft.com/office/officeart/2005/8/layout/hierarchy6"/>
    <dgm:cxn modelId="{65FFF418-DF95-462B-AFB8-F5EF5F584DD9}" type="presParOf" srcId="{3424751D-E9A6-4C93-B79B-51BDEA4F9803}" destId="{B5A21635-6498-4315-B3F1-FF8A8BE1BE66}" srcOrd="1" destOrd="0" presId="urn:microsoft.com/office/officeart/2005/8/layout/hierarchy6"/>
    <dgm:cxn modelId="{2BA9426B-05B4-48C3-897A-A289BD414A57}" type="presParOf" srcId="{2C0A4537-F284-441B-9759-93D731BAC710}" destId="{4817922C-FD67-4023-A7C3-42141EF522D6}" srcOrd="1" destOrd="0" presId="urn:microsoft.com/office/officeart/2005/8/layout/hierarchy6"/>
    <dgm:cxn modelId="{6CA10E12-D0B1-4965-B316-EE7C8D2BA8D0}" type="presParOf" srcId="{4817922C-FD67-4023-A7C3-42141EF522D6}" destId="{7B8F7B19-ACBD-4691-A25F-8C378D02D015}" srcOrd="0" destOrd="0" presId="urn:microsoft.com/office/officeart/2005/8/layout/hierarchy6"/>
    <dgm:cxn modelId="{77D4AB38-96C8-40FF-A172-058CE1E44E8C}" type="presParOf" srcId="{2C0A4537-F284-441B-9759-93D731BAC710}" destId="{9E4EBFFE-3F49-4A4E-912F-5F0F51981D3B}" srcOrd="2" destOrd="0" presId="urn:microsoft.com/office/officeart/2005/8/layout/hierarchy6"/>
    <dgm:cxn modelId="{F00A5C93-BEEC-45E5-B1E8-5F665BB38362}" type="presParOf" srcId="{9E4EBFFE-3F49-4A4E-912F-5F0F51981D3B}" destId="{21BE7247-362B-435B-8985-4E10B7C22A76}" srcOrd="0" destOrd="0" presId="urn:microsoft.com/office/officeart/2005/8/layout/hierarchy6"/>
    <dgm:cxn modelId="{1B3FF713-C293-429E-A86E-E250CCD78A3E}" type="presParOf" srcId="{9E4EBFFE-3F49-4A4E-912F-5F0F51981D3B}" destId="{E58F89EE-9622-4EB4-B7A7-10229C52447B}" srcOrd="1" destOrd="0" presId="urn:microsoft.com/office/officeart/2005/8/layout/hierarchy6"/>
    <dgm:cxn modelId="{E77CC8E3-3CE5-4AD0-9C43-C293F768F77A}" type="presParOf" srcId="{2C0A4537-F284-441B-9759-93D731BAC710}" destId="{5BCCC506-82EA-4813-BCA6-9275BE46C631}" srcOrd="3" destOrd="0" presId="urn:microsoft.com/office/officeart/2005/8/layout/hierarchy6"/>
    <dgm:cxn modelId="{5E867ECC-151A-4145-A591-B9DA1DCB8E58}" type="presParOf" srcId="{5BCCC506-82EA-4813-BCA6-9275BE46C631}" destId="{6524E385-9EDA-4BD1-BF9E-AB8EB3B3C892}" srcOrd="0" destOrd="0" presId="urn:microsoft.com/office/officeart/2005/8/layout/hierarchy6"/>
    <dgm:cxn modelId="{C2EF779F-A8BF-4157-A4EA-A4000B55711C}" type="presParOf" srcId="{2C0A4537-F284-441B-9759-93D731BAC710}" destId="{AD1CCFF4-A05D-4981-AEC8-91617AA6A104}" srcOrd="4" destOrd="0" presId="urn:microsoft.com/office/officeart/2005/8/layout/hierarchy6"/>
    <dgm:cxn modelId="{80484062-2AF5-418A-846D-0DF273BF9734}" type="presParOf" srcId="{AD1CCFF4-A05D-4981-AEC8-91617AA6A104}" destId="{5BF49189-8823-4260-B73B-B934D1493F5F}" srcOrd="0" destOrd="0" presId="urn:microsoft.com/office/officeart/2005/8/layout/hierarchy6"/>
    <dgm:cxn modelId="{2068389C-0B8A-46C3-9257-7426EABC72E2}" type="presParOf" srcId="{AD1CCFF4-A05D-4981-AEC8-91617AA6A104}" destId="{07A49DD3-9B9D-4564-AE26-5A8698EC2D1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6A26CF3-CD3C-451D-A514-D8CA56C44AB7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6A250C-31B2-4518-BF06-11F93399169C}">
      <dgm:prSet phldrT="[Text]"/>
      <dgm:spPr/>
      <dgm:t>
        <a:bodyPr/>
        <a:lstStyle/>
        <a:p>
          <a:r>
            <a:rPr lang="en-US" dirty="0"/>
            <a:t>Cheque Importer</a:t>
          </a:r>
        </a:p>
      </dgm:t>
    </dgm:pt>
    <dgm:pt modelId="{795EB213-CA2C-492F-B929-C9C4DACE4C1F}" type="parTrans" cxnId="{2AB4F592-9B14-45F1-B897-ED48F7F0A6DC}">
      <dgm:prSet/>
      <dgm:spPr/>
      <dgm:t>
        <a:bodyPr/>
        <a:lstStyle/>
        <a:p>
          <a:endParaRPr lang="en-US"/>
        </a:p>
      </dgm:t>
    </dgm:pt>
    <dgm:pt modelId="{47394671-1BE0-472C-AA4E-184D59457D35}" type="sibTrans" cxnId="{2AB4F592-9B14-45F1-B897-ED48F7F0A6DC}">
      <dgm:prSet/>
      <dgm:spPr/>
      <dgm:t>
        <a:bodyPr/>
        <a:lstStyle/>
        <a:p>
          <a:endParaRPr lang="en-US"/>
        </a:p>
      </dgm:t>
    </dgm:pt>
    <dgm:pt modelId="{6F764D7D-A4F6-4226-BAE8-06A00574CB9B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DBFF27F0-9209-4866-8D10-DD90F0E9B397}" type="parTrans" cxnId="{D3EE28B3-BCA0-4C84-B0CB-12C80E3E2B3D}">
      <dgm:prSet/>
      <dgm:spPr/>
      <dgm:t>
        <a:bodyPr/>
        <a:lstStyle/>
        <a:p>
          <a:endParaRPr lang="en-US"/>
        </a:p>
      </dgm:t>
    </dgm:pt>
    <dgm:pt modelId="{6D9C80E8-DFFB-486D-BFC2-82DE91D6B1E3}" type="sibTrans" cxnId="{D3EE28B3-BCA0-4C84-B0CB-12C80E3E2B3D}">
      <dgm:prSet/>
      <dgm:spPr/>
      <dgm:t>
        <a:bodyPr/>
        <a:lstStyle/>
        <a:p>
          <a:endParaRPr lang="en-US"/>
        </a:p>
      </dgm:t>
    </dgm:pt>
    <dgm:pt modelId="{2091C213-8189-4456-ACF5-66B9347B9C23}">
      <dgm:prSet phldrT="[Text]"/>
      <dgm:spPr/>
      <dgm:t>
        <a:bodyPr/>
        <a:lstStyle/>
        <a:p>
          <a:r>
            <a:rPr lang="en-US" dirty="0"/>
            <a:t>Primary Component</a:t>
          </a:r>
        </a:p>
      </dgm:t>
    </dgm:pt>
    <dgm:pt modelId="{C77B32C6-2D4E-4D88-957B-C2558416E9A7}" type="parTrans" cxnId="{C111FBEB-A6D8-42E0-A7C7-CEAF67C6DAB8}">
      <dgm:prSet/>
      <dgm:spPr/>
      <dgm:t>
        <a:bodyPr/>
        <a:lstStyle/>
        <a:p>
          <a:endParaRPr lang="en-US"/>
        </a:p>
      </dgm:t>
    </dgm:pt>
    <dgm:pt modelId="{BB1D5389-3219-4A61-B553-376C9523CFBB}" type="sibTrans" cxnId="{C111FBEB-A6D8-42E0-A7C7-CEAF67C6DAB8}">
      <dgm:prSet/>
      <dgm:spPr/>
      <dgm:t>
        <a:bodyPr/>
        <a:lstStyle/>
        <a:p>
          <a:endParaRPr lang="en-US"/>
        </a:p>
      </dgm:t>
    </dgm:pt>
    <dgm:pt modelId="{FBE111EB-B43C-4AF5-A226-484D40F98B0A}">
      <dgm:prSet phldrT="[Text]"/>
      <dgm:spPr/>
      <dgm:t>
        <a:bodyPr/>
        <a:lstStyle/>
        <a:p>
          <a:r>
            <a:rPr lang="en-US" dirty="0"/>
            <a:t>Cheque Importer Web App</a:t>
          </a:r>
        </a:p>
      </dgm:t>
    </dgm:pt>
    <dgm:pt modelId="{B73792D8-60EE-4983-9E74-68D2EEC5416E}" type="parTrans" cxnId="{31000467-0656-4770-A2B3-EF9A56A46E77}">
      <dgm:prSet/>
      <dgm:spPr/>
      <dgm:t>
        <a:bodyPr/>
        <a:lstStyle/>
        <a:p>
          <a:endParaRPr lang="en-US"/>
        </a:p>
      </dgm:t>
    </dgm:pt>
    <dgm:pt modelId="{A766939C-2A1B-42DD-8AA8-AFD1A74A35B5}" type="sibTrans" cxnId="{31000467-0656-4770-A2B3-EF9A56A46E77}">
      <dgm:prSet/>
      <dgm:spPr/>
      <dgm:t>
        <a:bodyPr/>
        <a:lstStyle/>
        <a:p>
          <a:endParaRPr lang="en-US"/>
        </a:p>
      </dgm:t>
    </dgm:pt>
    <dgm:pt modelId="{5C368209-058B-4D24-A955-7C51C9806C52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37BE1D80-94A4-48C4-90A5-B09DF44ACAA1}" type="parTrans" cxnId="{475308C9-834E-477B-A7AA-06BA4B2ED069}">
      <dgm:prSet/>
      <dgm:spPr/>
      <dgm:t>
        <a:bodyPr/>
        <a:lstStyle/>
        <a:p>
          <a:endParaRPr lang="en-US"/>
        </a:p>
      </dgm:t>
    </dgm:pt>
    <dgm:pt modelId="{50DB71FF-6829-4067-AD64-198EBB779B08}" type="sibTrans" cxnId="{475308C9-834E-477B-A7AA-06BA4B2ED069}">
      <dgm:prSet/>
      <dgm:spPr/>
      <dgm:t>
        <a:bodyPr/>
        <a:lstStyle/>
        <a:p>
          <a:endParaRPr lang="en-US"/>
        </a:p>
      </dgm:t>
    </dgm:pt>
    <dgm:pt modelId="{D30A53CB-F100-4064-BFC6-B5CF627DA224}">
      <dgm:prSet phldrT="[Text]"/>
      <dgm:spPr/>
      <dgm:t>
        <a:bodyPr/>
        <a:lstStyle/>
        <a:p>
          <a:r>
            <a:rPr lang="en-US" dirty="0"/>
            <a:t>Dependency Components</a:t>
          </a:r>
        </a:p>
      </dgm:t>
    </dgm:pt>
    <dgm:pt modelId="{54942E13-68FF-4C84-BA97-62CC0A198BBD}" type="parTrans" cxnId="{A8E1FADA-E187-40EA-BCD1-29230F52B627}">
      <dgm:prSet/>
      <dgm:spPr/>
      <dgm:t>
        <a:bodyPr/>
        <a:lstStyle/>
        <a:p>
          <a:endParaRPr lang="en-US"/>
        </a:p>
      </dgm:t>
    </dgm:pt>
    <dgm:pt modelId="{04CCD27F-9432-4442-8918-397EF0F4DA06}" type="sibTrans" cxnId="{A8E1FADA-E187-40EA-BCD1-29230F52B627}">
      <dgm:prSet/>
      <dgm:spPr/>
      <dgm:t>
        <a:bodyPr/>
        <a:lstStyle/>
        <a:p>
          <a:endParaRPr lang="en-US"/>
        </a:p>
      </dgm:t>
    </dgm:pt>
    <dgm:pt modelId="{8736B0CE-DE5F-4666-971E-D70B0D5B5BFE}">
      <dgm:prSet phldrT="[Text]"/>
      <dgm:spPr/>
      <dgm:t>
        <a:bodyPr/>
        <a:lstStyle/>
        <a:p>
          <a:r>
            <a:rPr lang="en-US" dirty="0" err="1"/>
            <a:t>WebServer</a:t>
          </a:r>
          <a:endParaRPr lang="en-US" dirty="0"/>
        </a:p>
      </dgm:t>
    </dgm:pt>
    <dgm:pt modelId="{8AB74975-C278-45CB-BBFD-E734ABE2A893}" type="parTrans" cxnId="{5363E5F1-406B-46E1-A6B7-FA3400EE2560}">
      <dgm:prSet/>
      <dgm:spPr/>
      <dgm:t>
        <a:bodyPr/>
        <a:lstStyle/>
        <a:p>
          <a:endParaRPr lang="en-US"/>
        </a:p>
      </dgm:t>
    </dgm:pt>
    <dgm:pt modelId="{3A77908D-C324-40B2-9267-470010E6B201}" type="sibTrans" cxnId="{5363E5F1-406B-46E1-A6B7-FA3400EE2560}">
      <dgm:prSet/>
      <dgm:spPr/>
      <dgm:t>
        <a:bodyPr/>
        <a:lstStyle/>
        <a:p>
          <a:endParaRPr lang="en-US"/>
        </a:p>
      </dgm:t>
    </dgm:pt>
    <dgm:pt modelId="{AC4E373C-C065-4EED-8553-7EA7637ED7EA}">
      <dgm:prSet phldrT="[Text]"/>
      <dgm:spPr/>
      <dgm:t>
        <a:bodyPr/>
        <a:lstStyle/>
        <a:p>
          <a:r>
            <a:rPr lang="en-US" dirty="0"/>
            <a:t>Dependency Components 2</a:t>
          </a:r>
        </a:p>
      </dgm:t>
    </dgm:pt>
    <dgm:pt modelId="{0C681618-3403-4948-A005-A31F01CF33AF}" type="parTrans" cxnId="{6B1B48B3-1E06-40B9-9542-C1D934782CD4}">
      <dgm:prSet/>
      <dgm:spPr/>
      <dgm:t>
        <a:bodyPr/>
        <a:lstStyle/>
        <a:p>
          <a:endParaRPr lang="en-US"/>
        </a:p>
      </dgm:t>
    </dgm:pt>
    <dgm:pt modelId="{1F998F53-7C3A-4505-B92B-BB7A300580B3}" type="sibTrans" cxnId="{6B1B48B3-1E06-40B9-9542-C1D934782CD4}">
      <dgm:prSet/>
      <dgm:spPr/>
      <dgm:t>
        <a:bodyPr/>
        <a:lstStyle/>
        <a:p>
          <a:endParaRPr lang="en-US"/>
        </a:p>
      </dgm:t>
    </dgm:pt>
    <dgm:pt modelId="{E9C10810-DC4E-4478-97E8-EDB5DF8F1970}">
      <dgm:prSet phldrT="[Text]"/>
      <dgm:spPr/>
      <dgm:t>
        <a:bodyPr/>
        <a:lstStyle/>
        <a:p>
          <a:r>
            <a:rPr lang="en-US" dirty="0"/>
            <a:t>DB Server</a:t>
          </a:r>
        </a:p>
      </dgm:t>
    </dgm:pt>
    <dgm:pt modelId="{6D1EB361-9E96-449E-8454-C0B3B8034C31}" type="parTrans" cxnId="{B24BAEF3-B0A4-404B-99B3-B971758851E0}">
      <dgm:prSet/>
      <dgm:spPr/>
      <dgm:t>
        <a:bodyPr/>
        <a:lstStyle/>
        <a:p>
          <a:endParaRPr lang="en-US"/>
        </a:p>
      </dgm:t>
    </dgm:pt>
    <dgm:pt modelId="{318AE064-AAEA-41C3-930E-FDA1E09ED340}" type="sibTrans" cxnId="{B24BAEF3-B0A4-404B-99B3-B971758851E0}">
      <dgm:prSet/>
      <dgm:spPr/>
      <dgm:t>
        <a:bodyPr/>
        <a:lstStyle/>
        <a:p>
          <a:endParaRPr lang="en-US"/>
        </a:p>
      </dgm:t>
    </dgm:pt>
    <dgm:pt modelId="{15B8A1F4-A439-4267-B5C7-8291F8EFBEEA}" type="pres">
      <dgm:prSet presAssocID="{66A26CF3-CD3C-451D-A514-D8CA56C44AB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F6D7367-2AE5-4A04-9587-BB7E8CE34A66}" type="pres">
      <dgm:prSet presAssocID="{66A26CF3-CD3C-451D-A514-D8CA56C44AB7}" presName="hierFlow" presStyleCnt="0"/>
      <dgm:spPr/>
    </dgm:pt>
    <dgm:pt modelId="{36EB8B75-DC38-4214-BC9D-F4C8E20A44E6}" type="pres">
      <dgm:prSet presAssocID="{66A26CF3-CD3C-451D-A514-D8CA56C44AB7}" presName="firstBuf" presStyleCnt="0"/>
      <dgm:spPr/>
    </dgm:pt>
    <dgm:pt modelId="{C6DCDD9A-260A-455D-82F8-1CCC85DB1808}" type="pres">
      <dgm:prSet presAssocID="{66A26CF3-CD3C-451D-A514-D8CA56C44AB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0D32141-7377-49B4-A1E3-7EF5758EE364}" type="pres">
      <dgm:prSet presAssocID="{A06A250C-31B2-4518-BF06-11F93399169C}" presName="Name14" presStyleCnt="0"/>
      <dgm:spPr/>
    </dgm:pt>
    <dgm:pt modelId="{D5D4B779-E876-44B3-8FE5-130661C220A2}" type="pres">
      <dgm:prSet presAssocID="{A06A250C-31B2-4518-BF06-11F93399169C}" presName="level1Shape" presStyleLbl="node0" presStyleIdx="0" presStyleCnt="1">
        <dgm:presLayoutVars>
          <dgm:chPref val="3"/>
        </dgm:presLayoutVars>
      </dgm:prSet>
      <dgm:spPr/>
    </dgm:pt>
    <dgm:pt modelId="{295389E2-99D2-4F37-9077-08F9F8D2E47B}" type="pres">
      <dgm:prSet presAssocID="{A06A250C-31B2-4518-BF06-11F93399169C}" presName="hierChild2" presStyleCnt="0"/>
      <dgm:spPr/>
    </dgm:pt>
    <dgm:pt modelId="{0F853A90-B808-412A-B0B2-4E6ADB1A6408}" type="pres">
      <dgm:prSet presAssocID="{B73792D8-60EE-4983-9E74-68D2EEC5416E}" presName="Name19" presStyleLbl="parChTrans1D2" presStyleIdx="0" presStyleCnt="1"/>
      <dgm:spPr/>
    </dgm:pt>
    <dgm:pt modelId="{F3400772-96C1-4520-A365-520DD5F57360}" type="pres">
      <dgm:prSet presAssocID="{FBE111EB-B43C-4AF5-A226-484D40F98B0A}" presName="Name21" presStyleCnt="0"/>
      <dgm:spPr/>
    </dgm:pt>
    <dgm:pt modelId="{023B9693-E6B0-4BAD-92FE-5EA6F3CFE3B1}" type="pres">
      <dgm:prSet presAssocID="{FBE111EB-B43C-4AF5-A226-484D40F98B0A}" presName="level2Shape" presStyleLbl="node2" presStyleIdx="0" presStyleCnt="1"/>
      <dgm:spPr/>
    </dgm:pt>
    <dgm:pt modelId="{B7D74A7F-BE1B-408C-A0AE-DBE52AC01AC0}" type="pres">
      <dgm:prSet presAssocID="{FBE111EB-B43C-4AF5-A226-484D40F98B0A}" presName="hierChild3" presStyleCnt="0"/>
      <dgm:spPr/>
    </dgm:pt>
    <dgm:pt modelId="{3FEC1FF7-86DB-4EED-8E13-D21577AAF4B7}" type="pres">
      <dgm:prSet presAssocID="{37BE1D80-94A4-48C4-90A5-B09DF44ACAA1}" presName="Name19" presStyleLbl="parChTrans1D3" presStyleIdx="0" presStyleCnt="2"/>
      <dgm:spPr/>
    </dgm:pt>
    <dgm:pt modelId="{9DDBF8CA-62B8-4C65-AD27-9E229BFAFD23}" type="pres">
      <dgm:prSet presAssocID="{5C368209-058B-4D24-A955-7C51C9806C52}" presName="Name21" presStyleCnt="0"/>
      <dgm:spPr/>
    </dgm:pt>
    <dgm:pt modelId="{797E9E16-4626-4E7A-B49C-A40363DB0F8C}" type="pres">
      <dgm:prSet presAssocID="{5C368209-058B-4D24-A955-7C51C9806C52}" presName="level2Shape" presStyleLbl="node3" presStyleIdx="0" presStyleCnt="2"/>
      <dgm:spPr/>
    </dgm:pt>
    <dgm:pt modelId="{2F1EAE52-3068-4237-A46F-4762736383F3}" type="pres">
      <dgm:prSet presAssocID="{5C368209-058B-4D24-A955-7C51C9806C52}" presName="hierChild3" presStyleCnt="0"/>
      <dgm:spPr/>
    </dgm:pt>
    <dgm:pt modelId="{72889F7C-6AE0-427C-83A5-F6EE7866F0B1}" type="pres">
      <dgm:prSet presAssocID="{6D1EB361-9E96-449E-8454-C0B3B8034C31}" presName="Name19" presStyleLbl="parChTrans1D4" presStyleIdx="0" presStyleCnt="1"/>
      <dgm:spPr/>
    </dgm:pt>
    <dgm:pt modelId="{36A4AC9A-86F8-40CB-8998-1CD543DCA240}" type="pres">
      <dgm:prSet presAssocID="{E9C10810-DC4E-4478-97E8-EDB5DF8F1970}" presName="Name21" presStyleCnt="0"/>
      <dgm:spPr/>
    </dgm:pt>
    <dgm:pt modelId="{E3F4FC01-20A1-403B-A79D-976A9652EF4E}" type="pres">
      <dgm:prSet presAssocID="{E9C10810-DC4E-4478-97E8-EDB5DF8F1970}" presName="level2Shape" presStyleLbl="node4" presStyleIdx="0" presStyleCnt="1"/>
      <dgm:spPr/>
    </dgm:pt>
    <dgm:pt modelId="{DCC0A521-4AEE-487B-91DD-436FBF82762A}" type="pres">
      <dgm:prSet presAssocID="{E9C10810-DC4E-4478-97E8-EDB5DF8F1970}" presName="hierChild3" presStyleCnt="0"/>
      <dgm:spPr/>
    </dgm:pt>
    <dgm:pt modelId="{0CDB860B-1FBA-49CE-BC85-B093A88E2835}" type="pres">
      <dgm:prSet presAssocID="{8AB74975-C278-45CB-BBFD-E734ABE2A893}" presName="Name19" presStyleLbl="parChTrans1D3" presStyleIdx="1" presStyleCnt="2"/>
      <dgm:spPr/>
    </dgm:pt>
    <dgm:pt modelId="{57BCFFCD-51BE-41F8-8789-1573070D2482}" type="pres">
      <dgm:prSet presAssocID="{8736B0CE-DE5F-4666-971E-D70B0D5B5BFE}" presName="Name21" presStyleCnt="0"/>
      <dgm:spPr/>
    </dgm:pt>
    <dgm:pt modelId="{F8A0021A-EFF9-444B-B86B-C2E555EB2506}" type="pres">
      <dgm:prSet presAssocID="{8736B0CE-DE5F-4666-971E-D70B0D5B5BFE}" presName="level2Shape" presStyleLbl="node3" presStyleIdx="1" presStyleCnt="2"/>
      <dgm:spPr/>
    </dgm:pt>
    <dgm:pt modelId="{283CA24B-08EA-4D45-A92E-B0581222312E}" type="pres">
      <dgm:prSet presAssocID="{8736B0CE-DE5F-4666-971E-D70B0D5B5BFE}" presName="hierChild3" presStyleCnt="0"/>
      <dgm:spPr/>
    </dgm:pt>
    <dgm:pt modelId="{2C0A4537-F284-441B-9759-93D731BAC710}" type="pres">
      <dgm:prSet presAssocID="{66A26CF3-CD3C-451D-A514-D8CA56C44AB7}" presName="bgShapesFlow" presStyleCnt="0"/>
      <dgm:spPr/>
    </dgm:pt>
    <dgm:pt modelId="{AD1CCFF4-A05D-4981-AEC8-91617AA6A104}" type="pres">
      <dgm:prSet presAssocID="{6F764D7D-A4F6-4226-BAE8-06A00574CB9B}" presName="rectComp" presStyleCnt="0"/>
      <dgm:spPr/>
    </dgm:pt>
    <dgm:pt modelId="{5BF49189-8823-4260-B73B-B934D1493F5F}" type="pres">
      <dgm:prSet presAssocID="{6F764D7D-A4F6-4226-BAE8-06A00574CB9B}" presName="bgRect" presStyleLbl="bgShp" presStyleIdx="0" presStyleCnt="4" custLinFactNeighborX="-7519" custLinFactNeighborY="2314"/>
      <dgm:spPr/>
    </dgm:pt>
    <dgm:pt modelId="{07A49DD3-9B9D-4564-AE26-5A8698EC2D1A}" type="pres">
      <dgm:prSet presAssocID="{6F764D7D-A4F6-4226-BAE8-06A00574CB9B}" presName="bgRectTx" presStyleLbl="bgShp" presStyleIdx="0" presStyleCnt="4">
        <dgm:presLayoutVars>
          <dgm:bulletEnabled val="1"/>
        </dgm:presLayoutVars>
      </dgm:prSet>
      <dgm:spPr/>
    </dgm:pt>
    <dgm:pt modelId="{E6D193EC-AD0A-40B9-8794-6CC3C9F5CB53}" type="pres">
      <dgm:prSet presAssocID="{6F764D7D-A4F6-4226-BAE8-06A00574CB9B}" presName="spComp" presStyleCnt="0"/>
      <dgm:spPr/>
    </dgm:pt>
    <dgm:pt modelId="{28DAA8C2-E27A-463F-870F-254F7F66B7FE}" type="pres">
      <dgm:prSet presAssocID="{6F764D7D-A4F6-4226-BAE8-06A00574CB9B}" presName="vSp" presStyleCnt="0"/>
      <dgm:spPr/>
    </dgm:pt>
    <dgm:pt modelId="{F6B14AF5-BB8B-427C-A782-B9E7FE9E3C04}" type="pres">
      <dgm:prSet presAssocID="{2091C213-8189-4456-ACF5-66B9347B9C23}" presName="rectComp" presStyleCnt="0"/>
      <dgm:spPr/>
    </dgm:pt>
    <dgm:pt modelId="{BB1E8561-8DC1-408C-87AF-B6C6DB29FE28}" type="pres">
      <dgm:prSet presAssocID="{2091C213-8189-4456-ACF5-66B9347B9C23}" presName="bgRect" presStyleLbl="bgShp" presStyleIdx="1" presStyleCnt="4"/>
      <dgm:spPr/>
    </dgm:pt>
    <dgm:pt modelId="{0B6A18A3-8E86-4334-A311-36B5D2FAD4FF}" type="pres">
      <dgm:prSet presAssocID="{2091C213-8189-4456-ACF5-66B9347B9C23}" presName="bgRectTx" presStyleLbl="bgShp" presStyleIdx="1" presStyleCnt="4">
        <dgm:presLayoutVars>
          <dgm:bulletEnabled val="1"/>
        </dgm:presLayoutVars>
      </dgm:prSet>
      <dgm:spPr/>
    </dgm:pt>
    <dgm:pt modelId="{D1001BEA-415B-4ED6-864E-E87253A7E4CB}" type="pres">
      <dgm:prSet presAssocID="{2091C213-8189-4456-ACF5-66B9347B9C23}" presName="spComp" presStyleCnt="0"/>
      <dgm:spPr/>
    </dgm:pt>
    <dgm:pt modelId="{E382B57E-087D-4121-9302-97461C8BE69B}" type="pres">
      <dgm:prSet presAssocID="{2091C213-8189-4456-ACF5-66B9347B9C23}" presName="vSp" presStyleCnt="0"/>
      <dgm:spPr/>
    </dgm:pt>
    <dgm:pt modelId="{2ED00ADA-2C44-4F60-BBD0-6423E5C6CDA5}" type="pres">
      <dgm:prSet presAssocID="{D30A53CB-F100-4064-BFC6-B5CF627DA224}" presName="rectComp" presStyleCnt="0"/>
      <dgm:spPr/>
    </dgm:pt>
    <dgm:pt modelId="{A96F6638-5F47-415B-A77B-70EB4E1BBB66}" type="pres">
      <dgm:prSet presAssocID="{D30A53CB-F100-4064-BFC6-B5CF627DA224}" presName="bgRect" presStyleLbl="bgShp" presStyleIdx="2" presStyleCnt="4"/>
      <dgm:spPr/>
    </dgm:pt>
    <dgm:pt modelId="{1CF5FD7D-9F18-4B57-89F3-06182B6F994C}" type="pres">
      <dgm:prSet presAssocID="{D30A53CB-F100-4064-BFC6-B5CF627DA224}" presName="bgRectTx" presStyleLbl="bgShp" presStyleIdx="2" presStyleCnt="4">
        <dgm:presLayoutVars>
          <dgm:bulletEnabled val="1"/>
        </dgm:presLayoutVars>
      </dgm:prSet>
      <dgm:spPr/>
    </dgm:pt>
    <dgm:pt modelId="{12A8D3D9-2AA8-471C-B756-00307CCECBDD}" type="pres">
      <dgm:prSet presAssocID="{D30A53CB-F100-4064-BFC6-B5CF627DA224}" presName="spComp" presStyleCnt="0"/>
      <dgm:spPr/>
    </dgm:pt>
    <dgm:pt modelId="{26292F06-E2C6-44C4-A92D-7C3558C7AA7E}" type="pres">
      <dgm:prSet presAssocID="{D30A53CB-F100-4064-BFC6-B5CF627DA224}" presName="vSp" presStyleCnt="0"/>
      <dgm:spPr/>
    </dgm:pt>
    <dgm:pt modelId="{92DB51DD-C1E2-4EFC-912D-380BA5BFFB49}" type="pres">
      <dgm:prSet presAssocID="{AC4E373C-C065-4EED-8553-7EA7637ED7EA}" presName="rectComp" presStyleCnt="0"/>
      <dgm:spPr/>
    </dgm:pt>
    <dgm:pt modelId="{0A0B95AA-5A5B-4DAA-BEE7-2AC579673B3D}" type="pres">
      <dgm:prSet presAssocID="{AC4E373C-C065-4EED-8553-7EA7637ED7EA}" presName="bgRect" presStyleLbl="bgShp" presStyleIdx="3" presStyleCnt="4"/>
      <dgm:spPr/>
    </dgm:pt>
    <dgm:pt modelId="{94B71BDB-5E58-4546-98BB-65ED2E00CCF4}" type="pres">
      <dgm:prSet presAssocID="{AC4E373C-C065-4EED-8553-7EA7637ED7EA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C588FD01-2E68-4BCD-AE8F-2DFB95640751}" type="presOf" srcId="{AC4E373C-C065-4EED-8553-7EA7637ED7EA}" destId="{0A0B95AA-5A5B-4DAA-BEE7-2AC579673B3D}" srcOrd="0" destOrd="0" presId="urn:microsoft.com/office/officeart/2005/8/layout/hierarchy6"/>
    <dgm:cxn modelId="{28EC230C-C154-4FCE-8D4C-6FA3E637B1E5}" type="presOf" srcId="{A06A250C-31B2-4518-BF06-11F93399169C}" destId="{D5D4B779-E876-44B3-8FE5-130661C220A2}" srcOrd="0" destOrd="0" presId="urn:microsoft.com/office/officeart/2005/8/layout/hierarchy6"/>
    <dgm:cxn modelId="{CA4A4714-1FFE-4162-AB45-D88FF8A89B79}" type="presOf" srcId="{66A26CF3-CD3C-451D-A514-D8CA56C44AB7}" destId="{15B8A1F4-A439-4267-B5C7-8291F8EFBEEA}" srcOrd="0" destOrd="0" presId="urn:microsoft.com/office/officeart/2005/8/layout/hierarchy6"/>
    <dgm:cxn modelId="{A301131E-9250-4AF7-A6BF-522107DE8033}" type="presOf" srcId="{D30A53CB-F100-4064-BFC6-B5CF627DA224}" destId="{A96F6638-5F47-415B-A77B-70EB4E1BBB66}" srcOrd="0" destOrd="0" presId="urn:microsoft.com/office/officeart/2005/8/layout/hierarchy6"/>
    <dgm:cxn modelId="{89AFF820-1869-41A4-88E4-09ADCB06FA16}" type="presOf" srcId="{D30A53CB-F100-4064-BFC6-B5CF627DA224}" destId="{1CF5FD7D-9F18-4B57-89F3-06182B6F994C}" srcOrd="1" destOrd="0" presId="urn:microsoft.com/office/officeart/2005/8/layout/hierarchy6"/>
    <dgm:cxn modelId="{AF19AA31-8012-4EEE-8FA6-72389D2F57BE}" type="presOf" srcId="{2091C213-8189-4456-ACF5-66B9347B9C23}" destId="{0B6A18A3-8E86-4334-A311-36B5D2FAD4FF}" srcOrd="1" destOrd="0" presId="urn:microsoft.com/office/officeart/2005/8/layout/hierarchy6"/>
    <dgm:cxn modelId="{8E31C83D-96DC-4A41-BF70-3DFDCFD836F2}" type="presOf" srcId="{FBE111EB-B43C-4AF5-A226-484D40F98B0A}" destId="{023B9693-E6B0-4BAD-92FE-5EA6F3CFE3B1}" srcOrd="0" destOrd="0" presId="urn:microsoft.com/office/officeart/2005/8/layout/hierarchy6"/>
    <dgm:cxn modelId="{8A67B13F-F0AB-4D0A-AAAA-2D3B65FEDCBF}" type="presOf" srcId="{5C368209-058B-4D24-A955-7C51C9806C52}" destId="{797E9E16-4626-4E7A-B49C-A40363DB0F8C}" srcOrd="0" destOrd="0" presId="urn:microsoft.com/office/officeart/2005/8/layout/hierarchy6"/>
    <dgm:cxn modelId="{801D8764-32AA-414E-AB1E-E493D3281872}" type="presOf" srcId="{2091C213-8189-4456-ACF5-66B9347B9C23}" destId="{BB1E8561-8DC1-408C-87AF-B6C6DB29FE28}" srcOrd="0" destOrd="0" presId="urn:microsoft.com/office/officeart/2005/8/layout/hierarchy6"/>
    <dgm:cxn modelId="{31000467-0656-4770-A2B3-EF9A56A46E77}" srcId="{A06A250C-31B2-4518-BF06-11F93399169C}" destId="{FBE111EB-B43C-4AF5-A226-484D40F98B0A}" srcOrd="0" destOrd="0" parTransId="{B73792D8-60EE-4983-9E74-68D2EEC5416E}" sibTransId="{A766939C-2A1B-42DD-8AA8-AFD1A74A35B5}"/>
    <dgm:cxn modelId="{3D3DF673-91E7-40DD-8433-2B56AB7E5546}" type="presOf" srcId="{8AB74975-C278-45CB-BBFD-E734ABE2A893}" destId="{0CDB860B-1FBA-49CE-BC85-B093A88E2835}" srcOrd="0" destOrd="0" presId="urn:microsoft.com/office/officeart/2005/8/layout/hierarchy6"/>
    <dgm:cxn modelId="{C8B5B156-5522-45C8-9CD4-EC42EF88363A}" type="presOf" srcId="{B73792D8-60EE-4983-9E74-68D2EEC5416E}" destId="{0F853A90-B808-412A-B0B2-4E6ADB1A6408}" srcOrd="0" destOrd="0" presId="urn:microsoft.com/office/officeart/2005/8/layout/hierarchy6"/>
    <dgm:cxn modelId="{12ED5179-8874-4F2C-8FA6-4F2C558A907E}" type="presOf" srcId="{E9C10810-DC4E-4478-97E8-EDB5DF8F1970}" destId="{E3F4FC01-20A1-403B-A79D-976A9652EF4E}" srcOrd="0" destOrd="0" presId="urn:microsoft.com/office/officeart/2005/8/layout/hierarchy6"/>
    <dgm:cxn modelId="{6027218D-65B4-4AC7-997D-FE10E4A5F808}" type="presOf" srcId="{6F764D7D-A4F6-4226-BAE8-06A00574CB9B}" destId="{5BF49189-8823-4260-B73B-B934D1493F5F}" srcOrd="0" destOrd="0" presId="urn:microsoft.com/office/officeart/2005/8/layout/hierarchy6"/>
    <dgm:cxn modelId="{8215008E-0BBA-4D56-986E-560DF2C474A9}" type="presOf" srcId="{6F764D7D-A4F6-4226-BAE8-06A00574CB9B}" destId="{07A49DD3-9B9D-4564-AE26-5A8698EC2D1A}" srcOrd="1" destOrd="0" presId="urn:microsoft.com/office/officeart/2005/8/layout/hierarchy6"/>
    <dgm:cxn modelId="{2AB4F592-9B14-45F1-B897-ED48F7F0A6DC}" srcId="{66A26CF3-CD3C-451D-A514-D8CA56C44AB7}" destId="{A06A250C-31B2-4518-BF06-11F93399169C}" srcOrd="0" destOrd="0" parTransId="{795EB213-CA2C-492F-B929-C9C4DACE4C1F}" sibTransId="{47394671-1BE0-472C-AA4E-184D59457D35}"/>
    <dgm:cxn modelId="{D3EE28B3-BCA0-4C84-B0CB-12C80E3E2B3D}" srcId="{66A26CF3-CD3C-451D-A514-D8CA56C44AB7}" destId="{6F764D7D-A4F6-4226-BAE8-06A00574CB9B}" srcOrd="1" destOrd="0" parTransId="{DBFF27F0-9209-4866-8D10-DD90F0E9B397}" sibTransId="{6D9C80E8-DFFB-486D-BFC2-82DE91D6B1E3}"/>
    <dgm:cxn modelId="{6B1B48B3-1E06-40B9-9542-C1D934782CD4}" srcId="{66A26CF3-CD3C-451D-A514-D8CA56C44AB7}" destId="{AC4E373C-C065-4EED-8553-7EA7637ED7EA}" srcOrd="4" destOrd="0" parTransId="{0C681618-3403-4948-A005-A31F01CF33AF}" sibTransId="{1F998F53-7C3A-4505-B92B-BB7A300580B3}"/>
    <dgm:cxn modelId="{475308C9-834E-477B-A7AA-06BA4B2ED069}" srcId="{FBE111EB-B43C-4AF5-A226-484D40F98B0A}" destId="{5C368209-058B-4D24-A955-7C51C9806C52}" srcOrd="0" destOrd="0" parTransId="{37BE1D80-94A4-48C4-90A5-B09DF44ACAA1}" sibTransId="{50DB71FF-6829-4067-AD64-198EBB779B08}"/>
    <dgm:cxn modelId="{4AB1B5D1-43C8-4122-91B8-9FFD27685840}" type="presOf" srcId="{6D1EB361-9E96-449E-8454-C0B3B8034C31}" destId="{72889F7C-6AE0-427C-83A5-F6EE7866F0B1}" srcOrd="0" destOrd="0" presId="urn:microsoft.com/office/officeart/2005/8/layout/hierarchy6"/>
    <dgm:cxn modelId="{A8E1FADA-E187-40EA-BCD1-29230F52B627}" srcId="{66A26CF3-CD3C-451D-A514-D8CA56C44AB7}" destId="{D30A53CB-F100-4064-BFC6-B5CF627DA224}" srcOrd="3" destOrd="0" parTransId="{54942E13-68FF-4C84-BA97-62CC0A198BBD}" sibTransId="{04CCD27F-9432-4442-8918-397EF0F4DA06}"/>
    <dgm:cxn modelId="{A33D64EA-DB51-4742-955E-7D609514AA3C}" type="presOf" srcId="{37BE1D80-94A4-48C4-90A5-B09DF44ACAA1}" destId="{3FEC1FF7-86DB-4EED-8E13-D21577AAF4B7}" srcOrd="0" destOrd="0" presId="urn:microsoft.com/office/officeart/2005/8/layout/hierarchy6"/>
    <dgm:cxn modelId="{C111FBEB-A6D8-42E0-A7C7-CEAF67C6DAB8}" srcId="{66A26CF3-CD3C-451D-A514-D8CA56C44AB7}" destId="{2091C213-8189-4456-ACF5-66B9347B9C23}" srcOrd="2" destOrd="0" parTransId="{C77B32C6-2D4E-4D88-957B-C2558416E9A7}" sibTransId="{BB1D5389-3219-4A61-B553-376C9523CFBB}"/>
    <dgm:cxn modelId="{5581EDEF-FC3E-42C7-8436-BAD14C33F663}" type="presOf" srcId="{8736B0CE-DE5F-4666-971E-D70B0D5B5BFE}" destId="{F8A0021A-EFF9-444B-B86B-C2E555EB2506}" srcOrd="0" destOrd="0" presId="urn:microsoft.com/office/officeart/2005/8/layout/hierarchy6"/>
    <dgm:cxn modelId="{5363E5F1-406B-46E1-A6B7-FA3400EE2560}" srcId="{FBE111EB-B43C-4AF5-A226-484D40F98B0A}" destId="{8736B0CE-DE5F-4666-971E-D70B0D5B5BFE}" srcOrd="1" destOrd="0" parTransId="{8AB74975-C278-45CB-BBFD-E734ABE2A893}" sibTransId="{3A77908D-C324-40B2-9267-470010E6B201}"/>
    <dgm:cxn modelId="{B24BAEF3-B0A4-404B-99B3-B971758851E0}" srcId="{5C368209-058B-4D24-A955-7C51C9806C52}" destId="{E9C10810-DC4E-4478-97E8-EDB5DF8F1970}" srcOrd="0" destOrd="0" parTransId="{6D1EB361-9E96-449E-8454-C0B3B8034C31}" sibTransId="{318AE064-AAEA-41C3-930E-FDA1E09ED340}"/>
    <dgm:cxn modelId="{67B7F6FB-95FD-4E9B-954B-A1B16DA16F1E}" type="presOf" srcId="{AC4E373C-C065-4EED-8553-7EA7637ED7EA}" destId="{94B71BDB-5E58-4546-98BB-65ED2E00CCF4}" srcOrd="1" destOrd="0" presId="urn:microsoft.com/office/officeart/2005/8/layout/hierarchy6"/>
    <dgm:cxn modelId="{F89829ED-81CD-45ED-A6F0-AC986F6DB6E6}" type="presParOf" srcId="{15B8A1F4-A439-4267-B5C7-8291F8EFBEEA}" destId="{7F6D7367-2AE5-4A04-9587-BB7E8CE34A66}" srcOrd="0" destOrd="0" presId="urn:microsoft.com/office/officeart/2005/8/layout/hierarchy6"/>
    <dgm:cxn modelId="{70837694-EA8F-465C-A39A-423D1F3F7C4B}" type="presParOf" srcId="{7F6D7367-2AE5-4A04-9587-BB7E8CE34A66}" destId="{36EB8B75-DC38-4214-BC9D-F4C8E20A44E6}" srcOrd="0" destOrd="0" presId="urn:microsoft.com/office/officeart/2005/8/layout/hierarchy6"/>
    <dgm:cxn modelId="{36FAF57E-EF11-4756-9BD6-575D024E819C}" type="presParOf" srcId="{7F6D7367-2AE5-4A04-9587-BB7E8CE34A66}" destId="{C6DCDD9A-260A-455D-82F8-1CCC85DB1808}" srcOrd="1" destOrd="0" presId="urn:microsoft.com/office/officeart/2005/8/layout/hierarchy6"/>
    <dgm:cxn modelId="{170DC96F-1FAB-48B3-9931-03811B642936}" type="presParOf" srcId="{C6DCDD9A-260A-455D-82F8-1CCC85DB1808}" destId="{60D32141-7377-49B4-A1E3-7EF5758EE364}" srcOrd="0" destOrd="0" presId="urn:microsoft.com/office/officeart/2005/8/layout/hierarchy6"/>
    <dgm:cxn modelId="{C970F217-95A5-43E0-B94F-FA0ED5AA3FD5}" type="presParOf" srcId="{60D32141-7377-49B4-A1E3-7EF5758EE364}" destId="{D5D4B779-E876-44B3-8FE5-130661C220A2}" srcOrd="0" destOrd="0" presId="urn:microsoft.com/office/officeart/2005/8/layout/hierarchy6"/>
    <dgm:cxn modelId="{6B82B891-B3BD-4553-A29C-8E5E53615D88}" type="presParOf" srcId="{60D32141-7377-49B4-A1E3-7EF5758EE364}" destId="{295389E2-99D2-4F37-9077-08F9F8D2E47B}" srcOrd="1" destOrd="0" presId="urn:microsoft.com/office/officeart/2005/8/layout/hierarchy6"/>
    <dgm:cxn modelId="{9827F1C5-A245-47D9-8ED1-742230F901DE}" type="presParOf" srcId="{295389E2-99D2-4F37-9077-08F9F8D2E47B}" destId="{0F853A90-B808-412A-B0B2-4E6ADB1A6408}" srcOrd="0" destOrd="0" presId="urn:microsoft.com/office/officeart/2005/8/layout/hierarchy6"/>
    <dgm:cxn modelId="{CDDDE2CD-3DCD-475F-9E46-A446B0436A23}" type="presParOf" srcId="{295389E2-99D2-4F37-9077-08F9F8D2E47B}" destId="{F3400772-96C1-4520-A365-520DD5F57360}" srcOrd="1" destOrd="0" presId="urn:microsoft.com/office/officeart/2005/8/layout/hierarchy6"/>
    <dgm:cxn modelId="{D40A554C-B63E-438E-8077-6607D0376A6F}" type="presParOf" srcId="{F3400772-96C1-4520-A365-520DD5F57360}" destId="{023B9693-E6B0-4BAD-92FE-5EA6F3CFE3B1}" srcOrd="0" destOrd="0" presId="urn:microsoft.com/office/officeart/2005/8/layout/hierarchy6"/>
    <dgm:cxn modelId="{22EE187C-376C-49D1-9DDB-D042B037EA0F}" type="presParOf" srcId="{F3400772-96C1-4520-A365-520DD5F57360}" destId="{B7D74A7F-BE1B-408C-A0AE-DBE52AC01AC0}" srcOrd="1" destOrd="0" presId="urn:microsoft.com/office/officeart/2005/8/layout/hierarchy6"/>
    <dgm:cxn modelId="{8CB0AFCB-61A6-4CE4-9EC8-58A3A85F1AFF}" type="presParOf" srcId="{B7D74A7F-BE1B-408C-A0AE-DBE52AC01AC0}" destId="{3FEC1FF7-86DB-4EED-8E13-D21577AAF4B7}" srcOrd="0" destOrd="0" presId="urn:microsoft.com/office/officeart/2005/8/layout/hierarchy6"/>
    <dgm:cxn modelId="{8EA85FB5-D45E-4BB4-9740-22A93AECF961}" type="presParOf" srcId="{B7D74A7F-BE1B-408C-A0AE-DBE52AC01AC0}" destId="{9DDBF8CA-62B8-4C65-AD27-9E229BFAFD23}" srcOrd="1" destOrd="0" presId="urn:microsoft.com/office/officeart/2005/8/layout/hierarchy6"/>
    <dgm:cxn modelId="{E16B01AB-8DBC-4CF0-AA68-A179F12B3464}" type="presParOf" srcId="{9DDBF8CA-62B8-4C65-AD27-9E229BFAFD23}" destId="{797E9E16-4626-4E7A-B49C-A40363DB0F8C}" srcOrd="0" destOrd="0" presId="urn:microsoft.com/office/officeart/2005/8/layout/hierarchy6"/>
    <dgm:cxn modelId="{E0461E9D-4559-40A3-BDD9-AA164A6D9F11}" type="presParOf" srcId="{9DDBF8CA-62B8-4C65-AD27-9E229BFAFD23}" destId="{2F1EAE52-3068-4237-A46F-4762736383F3}" srcOrd="1" destOrd="0" presId="urn:microsoft.com/office/officeart/2005/8/layout/hierarchy6"/>
    <dgm:cxn modelId="{764E3153-958B-477E-959D-F510D4AF3B1A}" type="presParOf" srcId="{2F1EAE52-3068-4237-A46F-4762736383F3}" destId="{72889F7C-6AE0-427C-83A5-F6EE7866F0B1}" srcOrd="0" destOrd="0" presId="urn:microsoft.com/office/officeart/2005/8/layout/hierarchy6"/>
    <dgm:cxn modelId="{41133EB3-C9B1-4864-A829-19453FEE1679}" type="presParOf" srcId="{2F1EAE52-3068-4237-A46F-4762736383F3}" destId="{36A4AC9A-86F8-40CB-8998-1CD543DCA240}" srcOrd="1" destOrd="0" presId="urn:microsoft.com/office/officeart/2005/8/layout/hierarchy6"/>
    <dgm:cxn modelId="{CAC00801-56A1-4AAD-8C6E-D5C421A82C44}" type="presParOf" srcId="{36A4AC9A-86F8-40CB-8998-1CD543DCA240}" destId="{E3F4FC01-20A1-403B-A79D-976A9652EF4E}" srcOrd="0" destOrd="0" presId="urn:microsoft.com/office/officeart/2005/8/layout/hierarchy6"/>
    <dgm:cxn modelId="{8B9C8E2C-92CF-47CD-9756-D95EC6D9C9F9}" type="presParOf" srcId="{36A4AC9A-86F8-40CB-8998-1CD543DCA240}" destId="{DCC0A521-4AEE-487B-91DD-436FBF82762A}" srcOrd="1" destOrd="0" presId="urn:microsoft.com/office/officeart/2005/8/layout/hierarchy6"/>
    <dgm:cxn modelId="{5F005FF8-2F7D-473A-8FF9-576BB36A1E59}" type="presParOf" srcId="{B7D74A7F-BE1B-408C-A0AE-DBE52AC01AC0}" destId="{0CDB860B-1FBA-49CE-BC85-B093A88E2835}" srcOrd="2" destOrd="0" presId="urn:microsoft.com/office/officeart/2005/8/layout/hierarchy6"/>
    <dgm:cxn modelId="{570086C8-C436-41B2-9F21-35DE13458A0D}" type="presParOf" srcId="{B7D74A7F-BE1B-408C-A0AE-DBE52AC01AC0}" destId="{57BCFFCD-51BE-41F8-8789-1573070D2482}" srcOrd="3" destOrd="0" presId="urn:microsoft.com/office/officeart/2005/8/layout/hierarchy6"/>
    <dgm:cxn modelId="{33C12217-426A-49F6-91B3-25509FB2E391}" type="presParOf" srcId="{57BCFFCD-51BE-41F8-8789-1573070D2482}" destId="{F8A0021A-EFF9-444B-B86B-C2E555EB2506}" srcOrd="0" destOrd="0" presId="urn:microsoft.com/office/officeart/2005/8/layout/hierarchy6"/>
    <dgm:cxn modelId="{C9D3216E-D9D7-4BAD-9301-AFBA5F7AA8AB}" type="presParOf" srcId="{57BCFFCD-51BE-41F8-8789-1573070D2482}" destId="{283CA24B-08EA-4D45-A92E-B0581222312E}" srcOrd="1" destOrd="0" presId="urn:microsoft.com/office/officeart/2005/8/layout/hierarchy6"/>
    <dgm:cxn modelId="{930CF7BF-D9EC-4CA8-B6B0-A2850ED0AD30}" type="presParOf" srcId="{15B8A1F4-A439-4267-B5C7-8291F8EFBEEA}" destId="{2C0A4537-F284-441B-9759-93D731BAC710}" srcOrd="1" destOrd="0" presId="urn:microsoft.com/office/officeart/2005/8/layout/hierarchy6"/>
    <dgm:cxn modelId="{C2EF779F-A8BF-4157-A4EA-A4000B55711C}" type="presParOf" srcId="{2C0A4537-F284-441B-9759-93D731BAC710}" destId="{AD1CCFF4-A05D-4981-AEC8-91617AA6A104}" srcOrd="0" destOrd="0" presId="urn:microsoft.com/office/officeart/2005/8/layout/hierarchy6"/>
    <dgm:cxn modelId="{80484062-2AF5-418A-846D-0DF273BF9734}" type="presParOf" srcId="{AD1CCFF4-A05D-4981-AEC8-91617AA6A104}" destId="{5BF49189-8823-4260-B73B-B934D1493F5F}" srcOrd="0" destOrd="0" presId="urn:microsoft.com/office/officeart/2005/8/layout/hierarchy6"/>
    <dgm:cxn modelId="{2068389C-0B8A-46C3-9257-7426EABC72E2}" type="presParOf" srcId="{AD1CCFF4-A05D-4981-AEC8-91617AA6A104}" destId="{07A49DD3-9B9D-4564-AE26-5A8698EC2D1A}" srcOrd="1" destOrd="0" presId="urn:microsoft.com/office/officeart/2005/8/layout/hierarchy6"/>
    <dgm:cxn modelId="{07154CA8-5C68-46F7-BA37-7E1D2E6226B5}" type="presParOf" srcId="{2C0A4537-F284-441B-9759-93D731BAC710}" destId="{E6D193EC-AD0A-40B9-8794-6CC3C9F5CB53}" srcOrd="1" destOrd="0" presId="urn:microsoft.com/office/officeart/2005/8/layout/hierarchy6"/>
    <dgm:cxn modelId="{E67233BD-19F5-40DD-B3CF-4267F11FE878}" type="presParOf" srcId="{E6D193EC-AD0A-40B9-8794-6CC3C9F5CB53}" destId="{28DAA8C2-E27A-463F-870F-254F7F66B7FE}" srcOrd="0" destOrd="0" presId="urn:microsoft.com/office/officeart/2005/8/layout/hierarchy6"/>
    <dgm:cxn modelId="{80342F9D-1448-4628-9050-923AE0632C87}" type="presParOf" srcId="{2C0A4537-F284-441B-9759-93D731BAC710}" destId="{F6B14AF5-BB8B-427C-A782-B9E7FE9E3C04}" srcOrd="2" destOrd="0" presId="urn:microsoft.com/office/officeart/2005/8/layout/hierarchy6"/>
    <dgm:cxn modelId="{E580555A-F2EB-433E-AA8D-7160612031D3}" type="presParOf" srcId="{F6B14AF5-BB8B-427C-A782-B9E7FE9E3C04}" destId="{BB1E8561-8DC1-408C-87AF-B6C6DB29FE28}" srcOrd="0" destOrd="0" presId="urn:microsoft.com/office/officeart/2005/8/layout/hierarchy6"/>
    <dgm:cxn modelId="{026D5B57-1700-470E-89B3-9F75CA177B79}" type="presParOf" srcId="{F6B14AF5-BB8B-427C-A782-B9E7FE9E3C04}" destId="{0B6A18A3-8E86-4334-A311-36B5D2FAD4FF}" srcOrd="1" destOrd="0" presId="urn:microsoft.com/office/officeart/2005/8/layout/hierarchy6"/>
    <dgm:cxn modelId="{CB0B9ECF-9F6A-4262-B92E-C1D21FF060B1}" type="presParOf" srcId="{2C0A4537-F284-441B-9759-93D731BAC710}" destId="{D1001BEA-415B-4ED6-864E-E87253A7E4CB}" srcOrd="3" destOrd="0" presId="urn:microsoft.com/office/officeart/2005/8/layout/hierarchy6"/>
    <dgm:cxn modelId="{D905D76E-D061-46F3-ACDD-B5248CEA1058}" type="presParOf" srcId="{D1001BEA-415B-4ED6-864E-E87253A7E4CB}" destId="{E382B57E-087D-4121-9302-97461C8BE69B}" srcOrd="0" destOrd="0" presId="urn:microsoft.com/office/officeart/2005/8/layout/hierarchy6"/>
    <dgm:cxn modelId="{C534ABAA-86CF-4AFE-9A77-3E89047688D0}" type="presParOf" srcId="{2C0A4537-F284-441B-9759-93D731BAC710}" destId="{2ED00ADA-2C44-4F60-BBD0-6423E5C6CDA5}" srcOrd="4" destOrd="0" presId="urn:microsoft.com/office/officeart/2005/8/layout/hierarchy6"/>
    <dgm:cxn modelId="{F4F9D651-8100-42E2-9E4A-ED9077918F20}" type="presParOf" srcId="{2ED00ADA-2C44-4F60-BBD0-6423E5C6CDA5}" destId="{A96F6638-5F47-415B-A77B-70EB4E1BBB66}" srcOrd="0" destOrd="0" presId="urn:microsoft.com/office/officeart/2005/8/layout/hierarchy6"/>
    <dgm:cxn modelId="{E26EFE5C-C404-417E-B033-3F699C4121B8}" type="presParOf" srcId="{2ED00ADA-2C44-4F60-BBD0-6423E5C6CDA5}" destId="{1CF5FD7D-9F18-4B57-89F3-06182B6F994C}" srcOrd="1" destOrd="0" presId="urn:microsoft.com/office/officeart/2005/8/layout/hierarchy6"/>
    <dgm:cxn modelId="{5D014DA8-17FC-4F63-8BB2-C3FE2A7CB05D}" type="presParOf" srcId="{2C0A4537-F284-441B-9759-93D731BAC710}" destId="{12A8D3D9-2AA8-471C-B756-00307CCECBDD}" srcOrd="5" destOrd="0" presId="urn:microsoft.com/office/officeart/2005/8/layout/hierarchy6"/>
    <dgm:cxn modelId="{89FCCCD4-3239-42CA-BD3D-8F60BD472801}" type="presParOf" srcId="{12A8D3D9-2AA8-471C-B756-00307CCECBDD}" destId="{26292F06-E2C6-44C4-A92D-7C3558C7AA7E}" srcOrd="0" destOrd="0" presId="urn:microsoft.com/office/officeart/2005/8/layout/hierarchy6"/>
    <dgm:cxn modelId="{C63D7B89-A773-4F6C-BD0B-F26B55141D7E}" type="presParOf" srcId="{2C0A4537-F284-441B-9759-93D731BAC710}" destId="{92DB51DD-C1E2-4EFC-912D-380BA5BFFB49}" srcOrd="6" destOrd="0" presId="urn:microsoft.com/office/officeart/2005/8/layout/hierarchy6"/>
    <dgm:cxn modelId="{232F5CC1-8497-4B97-9B1F-54EB7868C453}" type="presParOf" srcId="{92DB51DD-C1E2-4EFC-912D-380BA5BFFB49}" destId="{0A0B95AA-5A5B-4DAA-BEE7-2AC579673B3D}" srcOrd="0" destOrd="0" presId="urn:microsoft.com/office/officeart/2005/8/layout/hierarchy6"/>
    <dgm:cxn modelId="{54735B40-E5F5-42A7-8FBF-6B9C7FC25623}" type="presParOf" srcId="{92DB51DD-C1E2-4EFC-912D-380BA5BFFB49}" destId="{94B71BDB-5E58-4546-98BB-65ED2E00CCF4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6A26CF3-CD3C-451D-A514-D8CA56C44AB7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764D7D-A4F6-4226-BAE8-06A00574CB9B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DBFF27F0-9209-4866-8D10-DD90F0E9B397}" type="parTrans" cxnId="{D3EE28B3-BCA0-4C84-B0CB-12C80E3E2B3D}">
      <dgm:prSet/>
      <dgm:spPr/>
      <dgm:t>
        <a:bodyPr/>
        <a:lstStyle/>
        <a:p>
          <a:endParaRPr lang="en-US"/>
        </a:p>
      </dgm:t>
    </dgm:pt>
    <dgm:pt modelId="{6D9C80E8-DFFB-486D-BFC2-82DE91D6B1E3}" type="sibTrans" cxnId="{D3EE28B3-BCA0-4C84-B0CB-12C80E3E2B3D}">
      <dgm:prSet/>
      <dgm:spPr/>
      <dgm:t>
        <a:bodyPr/>
        <a:lstStyle/>
        <a:p>
          <a:endParaRPr lang="en-US"/>
        </a:p>
      </dgm:t>
    </dgm:pt>
    <dgm:pt modelId="{2091C213-8189-4456-ACF5-66B9347B9C23}">
      <dgm:prSet phldrT="[Text]"/>
      <dgm:spPr/>
      <dgm:t>
        <a:bodyPr/>
        <a:lstStyle/>
        <a:p>
          <a:r>
            <a:rPr lang="en-US" dirty="0"/>
            <a:t>Primary Component</a:t>
          </a:r>
        </a:p>
      </dgm:t>
    </dgm:pt>
    <dgm:pt modelId="{C77B32C6-2D4E-4D88-957B-C2558416E9A7}" type="parTrans" cxnId="{C111FBEB-A6D8-42E0-A7C7-CEAF67C6DAB8}">
      <dgm:prSet/>
      <dgm:spPr/>
      <dgm:t>
        <a:bodyPr/>
        <a:lstStyle/>
        <a:p>
          <a:endParaRPr lang="en-US"/>
        </a:p>
      </dgm:t>
    </dgm:pt>
    <dgm:pt modelId="{BB1D5389-3219-4A61-B553-376C9523CFBB}" type="sibTrans" cxnId="{C111FBEB-A6D8-42E0-A7C7-CEAF67C6DAB8}">
      <dgm:prSet/>
      <dgm:spPr/>
      <dgm:t>
        <a:bodyPr/>
        <a:lstStyle/>
        <a:p>
          <a:endParaRPr lang="en-US"/>
        </a:p>
      </dgm:t>
    </dgm:pt>
    <dgm:pt modelId="{7E9A02E9-C60A-4F89-AFEB-A09EFFB6D785}">
      <dgm:prSet phldrT="[Text]"/>
      <dgm:spPr/>
      <dgm:t>
        <a:bodyPr/>
        <a:lstStyle/>
        <a:p>
          <a:r>
            <a:rPr lang="en-US" dirty="0"/>
            <a:t>Blackbaud Cloud</a:t>
          </a:r>
        </a:p>
      </dgm:t>
    </dgm:pt>
    <dgm:pt modelId="{0B3166C2-6DDD-474D-BE2C-7434436E9259}" type="parTrans" cxnId="{46947C7D-087C-4CE6-92C9-4A657C199063}">
      <dgm:prSet/>
      <dgm:spPr/>
      <dgm:t>
        <a:bodyPr/>
        <a:lstStyle/>
        <a:p>
          <a:endParaRPr lang="en-US"/>
        </a:p>
      </dgm:t>
    </dgm:pt>
    <dgm:pt modelId="{ECAFDB7C-18E0-4FCC-B3EE-E5B025B2694A}" type="sibTrans" cxnId="{46947C7D-087C-4CE6-92C9-4A657C199063}">
      <dgm:prSet/>
      <dgm:spPr/>
      <dgm:t>
        <a:bodyPr/>
        <a:lstStyle/>
        <a:p>
          <a:endParaRPr lang="en-US"/>
        </a:p>
      </dgm:t>
    </dgm:pt>
    <dgm:pt modelId="{D1D0EEC4-ABBE-4096-8EDA-7F2B11F2E818}">
      <dgm:prSet phldrT="[Text]"/>
      <dgm:spPr/>
      <dgm:t>
        <a:bodyPr/>
        <a:lstStyle/>
        <a:p>
          <a:r>
            <a:rPr lang="en-US" dirty="0"/>
            <a:t>Blackbaud</a:t>
          </a:r>
        </a:p>
      </dgm:t>
    </dgm:pt>
    <dgm:pt modelId="{3F067D95-74F9-44FC-8225-31C8B2FB64C8}" type="parTrans" cxnId="{0CC9FC33-52A7-4F87-9E38-7448646F2159}">
      <dgm:prSet/>
      <dgm:spPr/>
      <dgm:t>
        <a:bodyPr/>
        <a:lstStyle/>
        <a:p>
          <a:endParaRPr lang="en-US"/>
        </a:p>
      </dgm:t>
    </dgm:pt>
    <dgm:pt modelId="{B4692390-9E56-438A-BD88-9470C729BCB3}" type="sibTrans" cxnId="{0CC9FC33-52A7-4F87-9E38-7448646F2159}">
      <dgm:prSet/>
      <dgm:spPr/>
      <dgm:t>
        <a:bodyPr/>
        <a:lstStyle/>
        <a:p>
          <a:endParaRPr lang="en-US"/>
        </a:p>
      </dgm:t>
    </dgm:pt>
    <dgm:pt modelId="{237DA548-04DB-4C8C-9FB8-9BDA753929AE}">
      <dgm:prSet phldrT="[Text]"/>
      <dgm:spPr/>
      <dgm:t>
        <a:bodyPr/>
        <a:lstStyle/>
        <a:p>
          <a:r>
            <a:rPr lang="en-US" dirty="0"/>
            <a:t>Student Sync</a:t>
          </a:r>
        </a:p>
      </dgm:t>
    </dgm:pt>
    <dgm:pt modelId="{F92C130E-1D78-4976-9D13-76B1F0782854}" type="parTrans" cxnId="{0758D10C-427B-476F-846F-9D54ADCBFCAD}">
      <dgm:prSet/>
      <dgm:spPr/>
      <dgm:t>
        <a:bodyPr/>
        <a:lstStyle/>
        <a:p>
          <a:endParaRPr lang="en-US"/>
        </a:p>
      </dgm:t>
    </dgm:pt>
    <dgm:pt modelId="{4FBD5827-26FD-4B4D-8492-157AC0F56D02}" type="sibTrans" cxnId="{0758D10C-427B-476F-846F-9D54ADCBFCAD}">
      <dgm:prSet/>
      <dgm:spPr/>
      <dgm:t>
        <a:bodyPr/>
        <a:lstStyle/>
        <a:p>
          <a:endParaRPr lang="en-US"/>
        </a:p>
      </dgm:t>
    </dgm:pt>
    <dgm:pt modelId="{D30A53CB-F100-4064-BFC6-B5CF627DA224}">
      <dgm:prSet phldrT="[Text]"/>
      <dgm:spPr/>
      <dgm:t>
        <a:bodyPr/>
        <a:lstStyle/>
        <a:p>
          <a:r>
            <a:rPr lang="en-US" dirty="0"/>
            <a:t>Dependency Components</a:t>
          </a:r>
        </a:p>
      </dgm:t>
    </dgm:pt>
    <dgm:pt modelId="{54942E13-68FF-4C84-BA97-62CC0A198BBD}" type="parTrans" cxnId="{A8E1FADA-E187-40EA-BCD1-29230F52B627}">
      <dgm:prSet/>
      <dgm:spPr/>
      <dgm:t>
        <a:bodyPr/>
        <a:lstStyle/>
        <a:p>
          <a:endParaRPr lang="en-US"/>
        </a:p>
      </dgm:t>
    </dgm:pt>
    <dgm:pt modelId="{04CCD27F-9432-4442-8918-397EF0F4DA06}" type="sibTrans" cxnId="{A8E1FADA-E187-40EA-BCD1-29230F52B627}">
      <dgm:prSet/>
      <dgm:spPr/>
      <dgm:t>
        <a:bodyPr/>
        <a:lstStyle/>
        <a:p>
          <a:endParaRPr lang="en-US"/>
        </a:p>
      </dgm:t>
    </dgm:pt>
    <dgm:pt modelId="{39735A87-FEC2-4546-AFB1-99C942C2DBA9}">
      <dgm:prSet phldrT="[Text]"/>
      <dgm:spPr/>
      <dgm:t>
        <a:bodyPr/>
        <a:lstStyle/>
        <a:p>
          <a:r>
            <a:rPr lang="en-US" dirty="0"/>
            <a:t>Colleague SIS</a:t>
          </a:r>
        </a:p>
      </dgm:t>
    </dgm:pt>
    <dgm:pt modelId="{006DABB7-891E-491A-9EF4-3702E9658C5B}" type="parTrans" cxnId="{6F434ED2-F2E2-47AB-8DFD-5A9388CD3061}">
      <dgm:prSet/>
      <dgm:spPr/>
      <dgm:t>
        <a:bodyPr/>
        <a:lstStyle/>
        <a:p>
          <a:endParaRPr lang="en-US"/>
        </a:p>
      </dgm:t>
    </dgm:pt>
    <dgm:pt modelId="{15C03BE8-25E5-4BC2-8309-0113E70E12F7}" type="sibTrans" cxnId="{6F434ED2-F2E2-47AB-8DFD-5A9388CD3061}">
      <dgm:prSet/>
      <dgm:spPr/>
      <dgm:t>
        <a:bodyPr/>
        <a:lstStyle/>
        <a:p>
          <a:endParaRPr lang="en-US"/>
        </a:p>
      </dgm:t>
    </dgm:pt>
    <dgm:pt modelId="{AC4E373C-C065-4EED-8553-7EA7637ED7EA}">
      <dgm:prSet phldrT="[Text]"/>
      <dgm:spPr/>
      <dgm:t>
        <a:bodyPr/>
        <a:lstStyle/>
        <a:p>
          <a:r>
            <a:rPr lang="en-US" dirty="0"/>
            <a:t>Dependency Components 2</a:t>
          </a:r>
        </a:p>
      </dgm:t>
    </dgm:pt>
    <dgm:pt modelId="{0C681618-3403-4948-A005-A31F01CF33AF}" type="parTrans" cxnId="{6B1B48B3-1E06-40B9-9542-C1D934782CD4}">
      <dgm:prSet/>
      <dgm:spPr/>
      <dgm:t>
        <a:bodyPr/>
        <a:lstStyle/>
        <a:p>
          <a:endParaRPr lang="en-US"/>
        </a:p>
      </dgm:t>
    </dgm:pt>
    <dgm:pt modelId="{1F998F53-7C3A-4505-B92B-BB7A300580B3}" type="sibTrans" cxnId="{6B1B48B3-1E06-40B9-9542-C1D934782CD4}">
      <dgm:prSet/>
      <dgm:spPr/>
      <dgm:t>
        <a:bodyPr/>
        <a:lstStyle/>
        <a:p>
          <a:endParaRPr lang="en-US"/>
        </a:p>
      </dgm:t>
    </dgm:pt>
    <dgm:pt modelId="{15B8A1F4-A439-4267-B5C7-8291F8EFBEEA}" type="pres">
      <dgm:prSet presAssocID="{66A26CF3-CD3C-451D-A514-D8CA56C44AB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F6D7367-2AE5-4A04-9587-BB7E8CE34A66}" type="pres">
      <dgm:prSet presAssocID="{66A26CF3-CD3C-451D-A514-D8CA56C44AB7}" presName="hierFlow" presStyleCnt="0"/>
      <dgm:spPr/>
    </dgm:pt>
    <dgm:pt modelId="{36EB8B75-DC38-4214-BC9D-F4C8E20A44E6}" type="pres">
      <dgm:prSet presAssocID="{66A26CF3-CD3C-451D-A514-D8CA56C44AB7}" presName="firstBuf" presStyleCnt="0"/>
      <dgm:spPr/>
    </dgm:pt>
    <dgm:pt modelId="{C6DCDD9A-260A-455D-82F8-1CCC85DB1808}" type="pres">
      <dgm:prSet presAssocID="{66A26CF3-CD3C-451D-A514-D8CA56C44AB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0DA081CA-CF64-416F-A45B-33349AA48977}" type="pres">
      <dgm:prSet presAssocID="{D1D0EEC4-ABBE-4096-8EDA-7F2B11F2E818}" presName="Name14" presStyleCnt="0"/>
      <dgm:spPr/>
    </dgm:pt>
    <dgm:pt modelId="{21877EE9-6ECC-4BE2-B65B-C92C1BF78C36}" type="pres">
      <dgm:prSet presAssocID="{D1D0EEC4-ABBE-4096-8EDA-7F2B11F2E818}" presName="level1Shape" presStyleLbl="node0" presStyleIdx="0" presStyleCnt="1">
        <dgm:presLayoutVars>
          <dgm:chPref val="3"/>
        </dgm:presLayoutVars>
      </dgm:prSet>
      <dgm:spPr/>
    </dgm:pt>
    <dgm:pt modelId="{83C4F566-6931-41CD-99E3-7E5C675DD47C}" type="pres">
      <dgm:prSet presAssocID="{D1D0EEC4-ABBE-4096-8EDA-7F2B11F2E818}" presName="hierChild2" presStyleCnt="0"/>
      <dgm:spPr/>
    </dgm:pt>
    <dgm:pt modelId="{72529792-702A-4676-AFD3-4B43D5100B4A}" type="pres">
      <dgm:prSet presAssocID="{0B3166C2-6DDD-474D-BE2C-7434436E9259}" presName="Name19" presStyleLbl="parChTrans1D2" presStyleIdx="0" presStyleCnt="1"/>
      <dgm:spPr/>
    </dgm:pt>
    <dgm:pt modelId="{E6BE1A22-693C-439F-B85C-6DDE357FB13F}" type="pres">
      <dgm:prSet presAssocID="{7E9A02E9-C60A-4F89-AFEB-A09EFFB6D785}" presName="Name21" presStyleCnt="0"/>
      <dgm:spPr/>
    </dgm:pt>
    <dgm:pt modelId="{A172F9A1-9C59-4952-8072-24AE1ADEE8BD}" type="pres">
      <dgm:prSet presAssocID="{7E9A02E9-C60A-4F89-AFEB-A09EFFB6D785}" presName="level2Shape" presStyleLbl="node2" presStyleIdx="0" presStyleCnt="1"/>
      <dgm:spPr/>
    </dgm:pt>
    <dgm:pt modelId="{55CCDA9A-EAE5-44A6-AAA6-C1DE1EF9575C}" type="pres">
      <dgm:prSet presAssocID="{7E9A02E9-C60A-4F89-AFEB-A09EFFB6D785}" presName="hierChild3" presStyleCnt="0"/>
      <dgm:spPr/>
    </dgm:pt>
    <dgm:pt modelId="{F9EB7D41-04E6-4A08-AFBE-0F964F391D04}" type="pres">
      <dgm:prSet presAssocID="{F92C130E-1D78-4976-9D13-76B1F0782854}" presName="Name19" presStyleLbl="parChTrans1D3" presStyleIdx="0" presStyleCnt="1"/>
      <dgm:spPr/>
    </dgm:pt>
    <dgm:pt modelId="{A4EF25D7-01FC-4CC4-9DB7-D85C7659018D}" type="pres">
      <dgm:prSet presAssocID="{237DA548-04DB-4C8C-9FB8-9BDA753929AE}" presName="Name21" presStyleCnt="0"/>
      <dgm:spPr/>
    </dgm:pt>
    <dgm:pt modelId="{D961184B-05C2-42FD-9A50-6AB4C2E35D6C}" type="pres">
      <dgm:prSet presAssocID="{237DA548-04DB-4C8C-9FB8-9BDA753929AE}" presName="level2Shape" presStyleLbl="node3" presStyleIdx="0" presStyleCnt="1"/>
      <dgm:spPr/>
    </dgm:pt>
    <dgm:pt modelId="{332E01C8-B23E-402D-90A7-F511E3271F5B}" type="pres">
      <dgm:prSet presAssocID="{237DA548-04DB-4C8C-9FB8-9BDA753929AE}" presName="hierChild3" presStyleCnt="0"/>
      <dgm:spPr/>
    </dgm:pt>
    <dgm:pt modelId="{EFA1A324-7AA5-4619-AB5D-A8D16A136D9A}" type="pres">
      <dgm:prSet presAssocID="{006DABB7-891E-491A-9EF4-3702E9658C5B}" presName="Name19" presStyleLbl="parChTrans1D4" presStyleIdx="0" presStyleCnt="1"/>
      <dgm:spPr/>
    </dgm:pt>
    <dgm:pt modelId="{677DC5C0-7922-4915-A20F-E19AA0F2E3D9}" type="pres">
      <dgm:prSet presAssocID="{39735A87-FEC2-4546-AFB1-99C942C2DBA9}" presName="Name21" presStyleCnt="0"/>
      <dgm:spPr/>
    </dgm:pt>
    <dgm:pt modelId="{CA0F69C2-CC04-47FE-953D-787F85E050AA}" type="pres">
      <dgm:prSet presAssocID="{39735A87-FEC2-4546-AFB1-99C942C2DBA9}" presName="level2Shape" presStyleLbl="node4" presStyleIdx="0" presStyleCnt="1"/>
      <dgm:spPr/>
    </dgm:pt>
    <dgm:pt modelId="{08A57D7F-5F1A-451D-9335-803B8E200D6A}" type="pres">
      <dgm:prSet presAssocID="{39735A87-FEC2-4546-AFB1-99C942C2DBA9}" presName="hierChild3" presStyleCnt="0"/>
      <dgm:spPr/>
    </dgm:pt>
    <dgm:pt modelId="{2C0A4537-F284-441B-9759-93D731BAC710}" type="pres">
      <dgm:prSet presAssocID="{66A26CF3-CD3C-451D-A514-D8CA56C44AB7}" presName="bgShapesFlow" presStyleCnt="0"/>
      <dgm:spPr/>
    </dgm:pt>
    <dgm:pt modelId="{AD1CCFF4-A05D-4981-AEC8-91617AA6A104}" type="pres">
      <dgm:prSet presAssocID="{6F764D7D-A4F6-4226-BAE8-06A00574CB9B}" presName="rectComp" presStyleCnt="0"/>
      <dgm:spPr/>
    </dgm:pt>
    <dgm:pt modelId="{5BF49189-8823-4260-B73B-B934D1493F5F}" type="pres">
      <dgm:prSet presAssocID="{6F764D7D-A4F6-4226-BAE8-06A00574CB9B}" presName="bgRect" presStyleLbl="bgShp" presStyleIdx="0" presStyleCnt="4"/>
      <dgm:spPr/>
    </dgm:pt>
    <dgm:pt modelId="{07A49DD3-9B9D-4564-AE26-5A8698EC2D1A}" type="pres">
      <dgm:prSet presAssocID="{6F764D7D-A4F6-4226-BAE8-06A00574CB9B}" presName="bgRectTx" presStyleLbl="bgShp" presStyleIdx="0" presStyleCnt="4">
        <dgm:presLayoutVars>
          <dgm:bulletEnabled val="1"/>
        </dgm:presLayoutVars>
      </dgm:prSet>
      <dgm:spPr/>
    </dgm:pt>
    <dgm:pt modelId="{E6D193EC-AD0A-40B9-8794-6CC3C9F5CB53}" type="pres">
      <dgm:prSet presAssocID="{6F764D7D-A4F6-4226-BAE8-06A00574CB9B}" presName="spComp" presStyleCnt="0"/>
      <dgm:spPr/>
    </dgm:pt>
    <dgm:pt modelId="{28DAA8C2-E27A-463F-870F-254F7F66B7FE}" type="pres">
      <dgm:prSet presAssocID="{6F764D7D-A4F6-4226-BAE8-06A00574CB9B}" presName="vSp" presStyleCnt="0"/>
      <dgm:spPr/>
    </dgm:pt>
    <dgm:pt modelId="{F6B14AF5-BB8B-427C-A782-B9E7FE9E3C04}" type="pres">
      <dgm:prSet presAssocID="{2091C213-8189-4456-ACF5-66B9347B9C23}" presName="rectComp" presStyleCnt="0"/>
      <dgm:spPr/>
    </dgm:pt>
    <dgm:pt modelId="{BB1E8561-8DC1-408C-87AF-B6C6DB29FE28}" type="pres">
      <dgm:prSet presAssocID="{2091C213-8189-4456-ACF5-66B9347B9C23}" presName="bgRect" presStyleLbl="bgShp" presStyleIdx="1" presStyleCnt="4"/>
      <dgm:spPr/>
    </dgm:pt>
    <dgm:pt modelId="{0B6A18A3-8E86-4334-A311-36B5D2FAD4FF}" type="pres">
      <dgm:prSet presAssocID="{2091C213-8189-4456-ACF5-66B9347B9C23}" presName="bgRectTx" presStyleLbl="bgShp" presStyleIdx="1" presStyleCnt="4">
        <dgm:presLayoutVars>
          <dgm:bulletEnabled val="1"/>
        </dgm:presLayoutVars>
      </dgm:prSet>
      <dgm:spPr/>
    </dgm:pt>
    <dgm:pt modelId="{D1001BEA-415B-4ED6-864E-E87253A7E4CB}" type="pres">
      <dgm:prSet presAssocID="{2091C213-8189-4456-ACF5-66B9347B9C23}" presName="spComp" presStyleCnt="0"/>
      <dgm:spPr/>
    </dgm:pt>
    <dgm:pt modelId="{E382B57E-087D-4121-9302-97461C8BE69B}" type="pres">
      <dgm:prSet presAssocID="{2091C213-8189-4456-ACF5-66B9347B9C23}" presName="vSp" presStyleCnt="0"/>
      <dgm:spPr/>
    </dgm:pt>
    <dgm:pt modelId="{2ED00ADA-2C44-4F60-BBD0-6423E5C6CDA5}" type="pres">
      <dgm:prSet presAssocID="{D30A53CB-F100-4064-BFC6-B5CF627DA224}" presName="rectComp" presStyleCnt="0"/>
      <dgm:spPr/>
    </dgm:pt>
    <dgm:pt modelId="{A96F6638-5F47-415B-A77B-70EB4E1BBB66}" type="pres">
      <dgm:prSet presAssocID="{D30A53CB-F100-4064-BFC6-B5CF627DA224}" presName="bgRect" presStyleLbl="bgShp" presStyleIdx="2" presStyleCnt="4"/>
      <dgm:spPr/>
    </dgm:pt>
    <dgm:pt modelId="{1CF5FD7D-9F18-4B57-89F3-06182B6F994C}" type="pres">
      <dgm:prSet presAssocID="{D30A53CB-F100-4064-BFC6-B5CF627DA224}" presName="bgRectTx" presStyleLbl="bgShp" presStyleIdx="2" presStyleCnt="4">
        <dgm:presLayoutVars>
          <dgm:bulletEnabled val="1"/>
        </dgm:presLayoutVars>
      </dgm:prSet>
      <dgm:spPr/>
    </dgm:pt>
    <dgm:pt modelId="{12A8D3D9-2AA8-471C-B756-00307CCECBDD}" type="pres">
      <dgm:prSet presAssocID="{D30A53CB-F100-4064-BFC6-B5CF627DA224}" presName="spComp" presStyleCnt="0"/>
      <dgm:spPr/>
    </dgm:pt>
    <dgm:pt modelId="{26292F06-E2C6-44C4-A92D-7C3558C7AA7E}" type="pres">
      <dgm:prSet presAssocID="{D30A53CB-F100-4064-BFC6-B5CF627DA224}" presName="vSp" presStyleCnt="0"/>
      <dgm:spPr/>
    </dgm:pt>
    <dgm:pt modelId="{92DB51DD-C1E2-4EFC-912D-380BA5BFFB49}" type="pres">
      <dgm:prSet presAssocID="{AC4E373C-C065-4EED-8553-7EA7637ED7EA}" presName="rectComp" presStyleCnt="0"/>
      <dgm:spPr/>
    </dgm:pt>
    <dgm:pt modelId="{0A0B95AA-5A5B-4DAA-BEE7-2AC579673B3D}" type="pres">
      <dgm:prSet presAssocID="{AC4E373C-C065-4EED-8553-7EA7637ED7EA}" presName="bgRect" presStyleLbl="bgShp" presStyleIdx="3" presStyleCnt="4"/>
      <dgm:spPr/>
    </dgm:pt>
    <dgm:pt modelId="{94B71BDB-5E58-4546-98BB-65ED2E00CCF4}" type="pres">
      <dgm:prSet presAssocID="{AC4E373C-C065-4EED-8553-7EA7637ED7EA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C588FD01-2E68-4BCD-AE8F-2DFB95640751}" type="presOf" srcId="{AC4E373C-C065-4EED-8553-7EA7637ED7EA}" destId="{0A0B95AA-5A5B-4DAA-BEE7-2AC579673B3D}" srcOrd="0" destOrd="0" presId="urn:microsoft.com/office/officeart/2005/8/layout/hierarchy6"/>
    <dgm:cxn modelId="{0758D10C-427B-476F-846F-9D54ADCBFCAD}" srcId="{7E9A02E9-C60A-4F89-AFEB-A09EFFB6D785}" destId="{237DA548-04DB-4C8C-9FB8-9BDA753929AE}" srcOrd="0" destOrd="0" parTransId="{F92C130E-1D78-4976-9D13-76B1F0782854}" sibTransId="{4FBD5827-26FD-4B4D-8492-157AC0F56D02}"/>
    <dgm:cxn modelId="{31094A11-FF5E-47F7-BD0E-28DE095E6AFD}" type="presOf" srcId="{0B3166C2-6DDD-474D-BE2C-7434436E9259}" destId="{72529792-702A-4676-AFD3-4B43D5100B4A}" srcOrd="0" destOrd="0" presId="urn:microsoft.com/office/officeart/2005/8/layout/hierarchy6"/>
    <dgm:cxn modelId="{CA4A4714-1FFE-4162-AB45-D88FF8A89B79}" type="presOf" srcId="{66A26CF3-CD3C-451D-A514-D8CA56C44AB7}" destId="{15B8A1F4-A439-4267-B5C7-8291F8EFBEEA}" srcOrd="0" destOrd="0" presId="urn:microsoft.com/office/officeart/2005/8/layout/hierarchy6"/>
    <dgm:cxn modelId="{A301131E-9250-4AF7-A6BF-522107DE8033}" type="presOf" srcId="{D30A53CB-F100-4064-BFC6-B5CF627DA224}" destId="{A96F6638-5F47-415B-A77B-70EB4E1BBB66}" srcOrd="0" destOrd="0" presId="urn:microsoft.com/office/officeart/2005/8/layout/hierarchy6"/>
    <dgm:cxn modelId="{89AFF820-1869-41A4-88E4-09ADCB06FA16}" type="presOf" srcId="{D30A53CB-F100-4064-BFC6-B5CF627DA224}" destId="{1CF5FD7D-9F18-4B57-89F3-06182B6F994C}" srcOrd="1" destOrd="0" presId="urn:microsoft.com/office/officeart/2005/8/layout/hierarchy6"/>
    <dgm:cxn modelId="{AF19AA31-8012-4EEE-8FA6-72389D2F57BE}" type="presOf" srcId="{2091C213-8189-4456-ACF5-66B9347B9C23}" destId="{0B6A18A3-8E86-4334-A311-36B5D2FAD4FF}" srcOrd="1" destOrd="0" presId="urn:microsoft.com/office/officeart/2005/8/layout/hierarchy6"/>
    <dgm:cxn modelId="{0CC9FC33-52A7-4F87-9E38-7448646F2159}" srcId="{66A26CF3-CD3C-451D-A514-D8CA56C44AB7}" destId="{D1D0EEC4-ABBE-4096-8EDA-7F2B11F2E818}" srcOrd="0" destOrd="0" parTransId="{3F067D95-74F9-44FC-8225-31C8B2FB64C8}" sibTransId="{B4692390-9E56-438A-BD88-9470C729BCB3}"/>
    <dgm:cxn modelId="{801D8764-32AA-414E-AB1E-E493D3281872}" type="presOf" srcId="{2091C213-8189-4456-ACF5-66B9347B9C23}" destId="{BB1E8561-8DC1-408C-87AF-B6C6DB29FE28}" srcOrd="0" destOrd="0" presId="urn:microsoft.com/office/officeart/2005/8/layout/hierarchy6"/>
    <dgm:cxn modelId="{3EB96D4D-A2F0-405E-96BD-D416F2DE20A0}" type="presOf" srcId="{006DABB7-891E-491A-9EF4-3702E9658C5B}" destId="{EFA1A324-7AA5-4619-AB5D-A8D16A136D9A}" srcOrd="0" destOrd="0" presId="urn:microsoft.com/office/officeart/2005/8/layout/hierarchy6"/>
    <dgm:cxn modelId="{46947C7D-087C-4CE6-92C9-4A657C199063}" srcId="{D1D0EEC4-ABBE-4096-8EDA-7F2B11F2E818}" destId="{7E9A02E9-C60A-4F89-AFEB-A09EFFB6D785}" srcOrd="0" destOrd="0" parTransId="{0B3166C2-6DDD-474D-BE2C-7434436E9259}" sibTransId="{ECAFDB7C-18E0-4FCC-B3EE-E5B025B2694A}"/>
    <dgm:cxn modelId="{D44ED681-1130-4F4F-9AAF-3D180C9BDC2F}" type="presOf" srcId="{7E9A02E9-C60A-4F89-AFEB-A09EFFB6D785}" destId="{A172F9A1-9C59-4952-8072-24AE1ADEE8BD}" srcOrd="0" destOrd="0" presId="urn:microsoft.com/office/officeart/2005/8/layout/hierarchy6"/>
    <dgm:cxn modelId="{6027218D-65B4-4AC7-997D-FE10E4A5F808}" type="presOf" srcId="{6F764D7D-A4F6-4226-BAE8-06A00574CB9B}" destId="{5BF49189-8823-4260-B73B-B934D1493F5F}" srcOrd="0" destOrd="0" presId="urn:microsoft.com/office/officeart/2005/8/layout/hierarchy6"/>
    <dgm:cxn modelId="{8215008E-0BBA-4D56-986E-560DF2C474A9}" type="presOf" srcId="{6F764D7D-A4F6-4226-BAE8-06A00574CB9B}" destId="{07A49DD3-9B9D-4564-AE26-5A8698EC2D1A}" srcOrd="1" destOrd="0" presId="urn:microsoft.com/office/officeart/2005/8/layout/hierarchy6"/>
    <dgm:cxn modelId="{D3EE28B3-BCA0-4C84-B0CB-12C80E3E2B3D}" srcId="{66A26CF3-CD3C-451D-A514-D8CA56C44AB7}" destId="{6F764D7D-A4F6-4226-BAE8-06A00574CB9B}" srcOrd="1" destOrd="0" parTransId="{DBFF27F0-9209-4866-8D10-DD90F0E9B397}" sibTransId="{6D9C80E8-DFFB-486D-BFC2-82DE91D6B1E3}"/>
    <dgm:cxn modelId="{6B1B48B3-1E06-40B9-9542-C1D934782CD4}" srcId="{66A26CF3-CD3C-451D-A514-D8CA56C44AB7}" destId="{AC4E373C-C065-4EED-8553-7EA7637ED7EA}" srcOrd="4" destOrd="0" parTransId="{0C681618-3403-4948-A005-A31F01CF33AF}" sibTransId="{1F998F53-7C3A-4505-B92B-BB7A300580B3}"/>
    <dgm:cxn modelId="{A630DCCA-2028-47EB-9B20-C33D180ADF5D}" type="presOf" srcId="{39735A87-FEC2-4546-AFB1-99C942C2DBA9}" destId="{CA0F69C2-CC04-47FE-953D-787F85E050AA}" srcOrd="0" destOrd="0" presId="urn:microsoft.com/office/officeart/2005/8/layout/hierarchy6"/>
    <dgm:cxn modelId="{844274D1-FD86-4E5B-8E4C-82FC82124532}" type="presOf" srcId="{237DA548-04DB-4C8C-9FB8-9BDA753929AE}" destId="{D961184B-05C2-42FD-9A50-6AB4C2E35D6C}" srcOrd="0" destOrd="0" presId="urn:microsoft.com/office/officeart/2005/8/layout/hierarchy6"/>
    <dgm:cxn modelId="{E0D91BD2-CECA-45D6-8D8B-BC4453D5AF3A}" type="presOf" srcId="{D1D0EEC4-ABBE-4096-8EDA-7F2B11F2E818}" destId="{21877EE9-6ECC-4BE2-B65B-C92C1BF78C36}" srcOrd="0" destOrd="0" presId="urn:microsoft.com/office/officeart/2005/8/layout/hierarchy6"/>
    <dgm:cxn modelId="{6F434ED2-F2E2-47AB-8DFD-5A9388CD3061}" srcId="{237DA548-04DB-4C8C-9FB8-9BDA753929AE}" destId="{39735A87-FEC2-4546-AFB1-99C942C2DBA9}" srcOrd="0" destOrd="0" parTransId="{006DABB7-891E-491A-9EF4-3702E9658C5B}" sibTransId="{15C03BE8-25E5-4BC2-8309-0113E70E12F7}"/>
    <dgm:cxn modelId="{A8E1FADA-E187-40EA-BCD1-29230F52B627}" srcId="{66A26CF3-CD3C-451D-A514-D8CA56C44AB7}" destId="{D30A53CB-F100-4064-BFC6-B5CF627DA224}" srcOrd="3" destOrd="0" parTransId="{54942E13-68FF-4C84-BA97-62CC0A198BBD}" sibTransId="{04CCD27F-9432-4442-8918-397EF0F4DA06}"/>
    <dgm:cxn modelId="{C111FBEB-A6D8-42E0-A7C7-CEAF67C6DAB8}" srcId="{66A26CF3-CD3C-451D-A514-D8CA56C44AB7}" destId="{2091C213-8189-4456-ACF5-66B9347B9C23}" srcOrd="2" destOrd="0" parTransId="{C77B32C6-2D4E-4D88-957B-C2558416E9A7}" sibTransId="{BB1D5389-3219-4A61-B553-376C9523CFBB}"/>
    <dgm:cxn modelId="{47C253F3-17B3-4C08-9CAE-A32F02368283}" type="presOf" srcId="{F92C130E-1D78-4976-9D13-76B1F0782854}" destId="{F9EB7D41-04E6-4A08-AFBE-0F964F391D04}" srcOrd="0" destOrd="0" presId="urn:microsoft.com/office/officeart/2005/8/layout/hierarchy6"/>
    <dgm:cxn modelId="{67B7F6FB-95FD-4E9B-954B-A1B16DA16F1E}" type="presOf" srcId="{AC4E373C-C065-4EED-8553-7EA7637ED7EA}" destId="{94B71BDB-5E58-4546-98BB-65ED2E00CCF4}" srcOrd="1" destOrd="0" presId="urn:microsoft.com/office/officeart/2005/8/layout/hierarchy6"/>
    <dgm:cxn modelId="{F89829ED-81CD-45ED-A6F0-AC986F6DB6E6}" type="presParOf" srcId="{15B8A1F4-A439-4267-B5C7-8291F8EFBEEA}" destId="{7F6D7367-2AE5-4A04-9587-BB7E8CE34A66}" srcOrd="0" destOrd="0" presId="urn:microsoft.com/office/officeart/2005/8/layout/hierarchy6"/>
    <dgm:cxn modelId="{70837694-EA8F-465C-A39A-423D1F3F7C4B}" type="presParOf" srcId="{7F6D7367-2AE5-4A04-9587-BB7E8CE34A66}" destId="{36EB8B75-DC38-4214-BC9D-F4C8E20A44E6}" srcOrd="0" destOrd="0" presId="urn:microsoft.com/office/officeart/2005/8/layout/hierarchy6"/>
    <dgm:cxn modelId="{36FAF57E-EF11-4756-9BD6-575D024E819C}" type="presParOf" srcId="{7F6D7367-2AE5-4A04-9587-BB7E8CE34A66}" destId="{C6DCDD9A-260A-455D-82F8-1CCC85DB1808}" srcOrd="1" destOrd="0" presId="urn:microsoft.com/office/officeart/2005/8/layout/hierarchy6"/>
    <dgm:cxn modelId="{89045872-5C60-4C94-A175-82EE086B2F47}" type="presParOf" srcId="{C6DCDD9A-260A-455D-82F8-1CCC85DB1808}" destId="{0DA081CA-CF64-416F-A45B-33349AA48977}" srcOrd="0" destOrd="0" presId="urn:microsoft.com/office/officeart/2005/8/layout/hierarchy6"/>
    <dgm:cxn modelId="{4651155E-0F4C-4BA4-83E1-E7A5E093F1D2}" type="presParOf" srcId="{0DA081CA-CF64-416F-A45B-33349AA48977}" destId="{21877EE9-6ECC-4BE2-B65B-C92C1BF78C36}" srcOrd="0" destOrd="0" presId="urn:microsoft.com/office/officeart/2005/8/layout/hierarchy6"/>
    <dgm:cxn modelId="{61FEF12D-74DC-4091-AD08-3315B1D84937}" type="presParOf" srcId="{0DA081CA-CF64-416F-A45B-33349AA48977}" destId="{83C4F566-6931-41CD-99E3-7E5C675DD47C}" srcOrd="1" destOrd="0" presId="urn:microsoft.com/office/officeart/2005/8/layout/hierarchy6"/>
    <dgm:cxn modelId="{48D475CE-0EE6-437F-91B4-81D585A4551E}" type="presParOf" srcId="{83C4F566-6931-41CD-99E3-7E5C675DD47C}" destId="{72529792-702A-4676-AFD3-4B43D5100B4A}" srcOrd="0" destOrd="0" presId="urn:microsoft.com/office/officeart/2005/8/layout/hierarchy6"/>
    <dgm:cxn modelId="{AD700BE7-45B5-42FB-A8C7-F02982B0C693}" type="presParOf" srcId="{83C4F566-6931-41CD-99E3-7E5C675DD47C}" destId="{E6BE1A22-693C-439F-B85C-6DDE357FB13F}" srcOrd="1" destOrd="0" presId="urn:microsoft.com/office/officeart/2005/8/layout/hierarchy6"/>
    <dgm:cxn modelId="{23B325CF-B105-4381-A292-F07209FF771B}" type="presParOf" srcId="{E6BE1A22-693C-439F-B85C-6DDE357FB13F}" destId="{A172F9A1-9C59-4952-8072-24AE1ADEE8BD}" srcOrd="0" destOrd="0" presId="urn:microsoft.com/office/officeart/2005/8/layout/hierarchy6"/>
    <dgm:cxn modelId="{2CDFC20D-3385-490E-9CC5-D00A9611E71D}" type="presParOf" srcId="{E6BE1A22-693C-439F-B85C-6DDE357FB13F}" destId="{55CCDA9A-EAE5-44A6-AAA6-C1DE1EF9575C}" srcOrd="1" destOrd="0" presId="urn:microsoft.com/office/officeart/2005/8/layout/hierarchy6"/>
    <dgm:cxn modelId="{11DFF347-AE25-4291-8F6E-8AB423D2185D}" type="presParOf" srcId="{55CCDA9A-EAE5-44A6-AAA6-C1DE1EF9575C}" destId="{F9EB7D41-04E6-4A08-AFBE-0F964F391D04}" srcOrd="0" destOrd="0" presId="urn:microsoft.com/office/officeart/2005/8/layout/hierarchy6"/>
    <dgm:cxn modelId="{4DDF1F5D-3DE4-4FEA-9A0C-F1961C3750AC}" type="presParOf" srcId="{55CCDA9A-EAE5-44A6-AAA6-C1DE1EF9575C}" destId="{A4EF25D7-01FC-4CC4-9DB7-D85C7659018D}" srcOrd="1" destOrd="0" presId="urn:microsoft.com/office/officeart/2005/8/layout/hierarchy6"/>
    <dgm:cxn modelId="{289885A6-B530-4A9E-8B60-143E1B41C8B0}" type="presParOf" srcId="{A4EF25D7-01FC-4CC4-9DB7-D85C7659018D}" destId="{D961184B-05C2-42FD-9A50-6AB4C2E35D6C}" srcOrd="0" destOrd="0" presId="urn:microsoft.com/office/officeart/2005/8/layout/hierarchy6"/>
    <dgm:cxn modelId="{4035A00A-B23F-41D7-A5B4-009E3BDA396A}" type="presParOf" srcId="{A4EF25D7-01FC-4CC4-9DB7-D85C7659018D}" destId="{332E01C8-B23E-402D-90A7-F511E3271F5B}" srcOrd="1" destOrd="0" presId="urn:microsoft.com/office/officeart/2005/8/layout/hierarchy6"/>
    <dgm:cxn modelId="{B856E714-BFB9-4C79-845E-CF0F90C925C5}" type="presParOf" srcId="{332E01C8-B23E-402D-90A7-F511E3271F5B}" destId="{EFA1A324-7AA5-4619-AB5D-A8D16A136D9A}" srcOrd="0" destOrd="0" presId="urn:microsoft.com/office/officeart/2005/8/layout/hierarchy6"/>
    <dgm:cxn modelId="{FD94C1BA-4F3C-4DFD-91D9-F2078B28DE1E}" type="presParOf" srcId="{332E01C8-B23E-402D-90A7-F511E3271F5B}" destId="{677DC5C0-7922-4915-A20F-E19AA0F2E3D9}" srcOrd="1" destOrd="0" presId="urn:microsoft.com/office/officeart/2005/8/layout/hierarchy6"/>
    <dgm:cxn modelId="{DFAC07AF-47A1-4E16-9A9E-920D6D165BEB}" type="presParOf" srcId="{677DC5C0-7922-4915-A20F-E19AA0F2E3D9}" destId="{CA0F69C2-CC04-47FE-953D-787F85E050AA}" srcOrd="0" destOrd="0" presId="urn:microsoft.com/office/officeart/2005/8/layout/hierarchy6"/>
    <dgm:cxn modelId="{C205E573-F6D7-4147-B9EF-DFCB0B870252}" type="presParOf" srcId="{677DC5C0-7922-4915-A20F-E19AA0F2E3D9}" destId="{08A57D7F-5F1A-451D-9335-803B8E200D6A}" srcOrd="1" destOrd="0" presId="urn:microsoft.com/office/officeart/2005/8/layout/hierarchy6"/>
    <dgm:cxn modelId="{930CF7BF-D9EC-4CA8-B6B0-A2850ED0AD30}" type="presParOf" srcId="{15B8A1F4-A439-4267-B5C7-8291F8EFBEEA}" destId="{2C0A4537-F284-441B-9759-93D731BAC710}" srcOrd="1" destOrd="0" presId="urn:microsoft.com/office/officeart/2005/8/layout/hierarchy6"/>
    <dgm:cxn modelId="{C2EF779F-A8BF-4157-A4EA-A4000B55711C}" type="presParOf" srcId="{2C0A4537-F284-441B-9759-93D731BAC710}" destId="{AD1CCFF4-A05D-4981-AEC8-91617AA6A104}" srcOrd="0" destOrd="0" presId="urn:microsoft.com/office/officeart/2005/8/layout/hierarchy6"/>
    <dgm:cxn modelId="{80484062-2AF5-418A-846D-0DF273BF9734}" type="presParOf" srcId="{AD1CCFF4-A05D-4981-AEC8-91617AA6A104}" destId="{5BF49189-8823-4260-B73B-B934D1493F5F}" srcOrd="0" destOrd="0" presId="urn:microsoft.com/office/officeart/2005/8/layout/hierarchy6"/>
    <dgm:cxn modelId="{2068389C-0B8A-46C3-9257-7426EABC72E2}" type="presParOf" srcId="{AD1CCFF4-A05D-4981-AEC8-91617AA6A104}" destId="{07A49DD3-9B9D-4564-AE26-5A8698EC2D1A}" srcOrd="1" destOrd="0" presId="urn:microsoft.com/office/officeart/2005/8/layout/hierarchy6"/>
    <dgm:cxn modelId="{07154CA8-5C68-46F7-BA37-7E1D2E6226B5}" type="presParOf" srcId="{2C0A4537-F284-441B-9759-93D731BAC710}" destId="{E6D193EC-AD0A-40B9-8794-6CC3C9F5CB53}" srcOrd="1" destOrd="0" presId="urn:microsoft.com/office/officeart/2005/8/layout/hierarchy6"/>
    <dgm:cxn modelId="{E67233BD-19F5-40DD-B3CF-4267F11FE878}" type="presParOf" srcId="{E6D193EC-AD0A-40B9-8794-6CC3C9F5CB53}" destId="{28DAA8C2-E27A-463F-870F-254F7F66B7FE}" srcOrd="0" destOrd="0" presId="urn:microsoft.com/office/officeart/2005/8/layout/hierarchy6"/>
    <dgm:cxn modelId="{80342F9D-1448-4628-9050-923AE0632C87}" type="presParOf" srcId="{2C0A4537-F284-441B-9759-93D731BAC710}" destId="{F6B14AF5-BB8B-427C-A782-B9E7FE9E3C04}" srcOrd="2" destOrd="0" presId="urn:microsoft.com/office/officeart/2005/8/layout/hierarchy6"/>
    <dgm:cxn modelId="{E580555A-F2EB-433E-AA8D-7160612031D3}" type="presParOf" srcId="{F6B14AF5-BB8B-427C-A782-B9E7FE9E3C04}" destId="{BB1E8561-8DC1-408C-87AF-B6C6DB29FE28}" srcOrd="0" destOrd="0" presId="urn:microsoft.com/office/officeart/2005/8/layout/hierarchy6"/>
    <dgm:cxn modelId="{026D5B57-1700-470E-89B3-9F75CA177B79}" type="presParOf" srcId="{F6B14AF5-BB8B-427C-A782-B9E7FE9E3C04}" destId="{0B6A18A3-8E86-4334-A311-36B5D2FAD4FF}" srcOrd="1" destOrd="0" presId="urn:microsoft.com/office/officeart/2005/8/layout/hierarchy6"/>
    <dgm:cxn modelId="{CB0B9ECF-9F6A-4262-B92E-C1D21FF060B1}" type="presParOf" srcId="{2C0A4537-F284-441B-9759-93D731BAC710}" destId="{D1001BEA-415B-4ED6-864E-E87253A7E4CB}" srcOrd="3" destOrd="0" presId="urn:microsoft.com/office/officeart/2005/8/layout/hierarchy6"/>
    <dgm:cxn modelId="{D905D76E-D061-46F3-ACDD-B5248CEA1058}" type="presParOf" srcId="{D1001BEA-415B-4ED6-864E-E87253A7E4CB}" destId="{E382B57E-087D-4121-9302-97461C8BE69B}" srcOrd="0" destOrd="0" presId="urn:microsoft.com/office/officeart/2005/8/layout/hierarchy6"/>
    <dgm:cxn modelId="{C534ABAA-86CF-4AFE-9A77-3E89047688D0}" type="presParOf" srcId="{2C0A4537-F284-441B-9759-93D731BAC710}" destId="{2ED00ADA-2C44-4F60-BBD0-6423E5C6CDA5}" srcOrd="4" destOrd="0" presId="urn:microsoft.com/office/officeart/2005/8/layout/hierarchy6"/>
    <dgm:cxn modelId="{F4F9D651-8100-42E2-9E4A-ED9077918F20}" type="presParOf" srcId="{2ED00ADA-2C44-4F60-BBD0-6423E5C6CDA5}" destId="{A96F6638-5F47-415B-A77B-70EB4E1BBB66}" srcOrd="0" destOrd="0" presId="urn:microsoft.com/office/officeart/2005/8/layout/hierarchy6"/>
    <dgm:cxn modelId="{E26EFE5C-C404-417E-B033-3F699C4121B8}" type="presParOf" srcId="{2ED00ADA-2C44-4F60-BBD0-6423E5C6CDA5}" destId="{1CF5FD7D-9F18-4B57-89F3-06182B6F994C}" srcOrd="1" destOrd="0" presId="urn:microsoft.com/office/officeart/2005/8/layout/hierarchy6"/>
    <dgm:cxn modelId="{5D014DA8-17FC-4F63-8BB2-C3FE2A7CB05D}" type="presParOf" srcId="{2C0A4537-F284-441B-9759-93D731BAC710}" destId="{12A8D3D9-2AA8-471C-B756-00307CCECBDD}" srcOrd="5" destOrd="0" presId="urn:microsoft.com/office/officeart/2005/8/layout/hierarchy6"/>
    <dgm:cxn modelId="{89FCCCD4-3239-42CA-BD3D-8F60BD472801}" type="presParOf" srcId="{12A8D3D9-2AA8-471C-B756-00307CCECBDD}" destId="{26292F06-E2C6-44C4-A92D-7C3558C7AA7E}" srcOrd="0" destOrd="0" presId="urn:microsoft.com/office/officeart/2005/8/layout/hierarchy6"/>
    <dgm:cxn modelId="{C63D7B89-A773-4F6C-BD0B-F26B55141D7E}" type="presParOf" srcId="{2C0A4537-F284-441B-9759-93D731BAC710}" destId="{92DB51DD-C1E2-4EFC-912D-380BA5BFFB49}" srcOrd="6" destOrd="0" presId="urn:microsoft.com/office/officeart/2005/8/layout/hierarchy6"/>
    <dgm:cxn modelId="{232F5CC1-8497-4B97-9B1F-54EB7868C453}" type="presParOf" srcId="{92DB51DD-C1E2-4EFC-912D-380BA5BFFB49}" destId="{0A0B95AA-5A5B-4DAA-BEE7-2AC579673B3D}" srcOrd="0" destOrd="0" presId="urn:microsoft.com/office/officeart/2005/8/layout/hierarchy6"/>
    <dgm:cxn modelId="{54735B40-E5F5-42A7-8FBF-6B9C7FC25623}" type="presParOf" srcId="{92DB51DD-C1E2-4EFC-912D-380BA5BFFB49}" destId="{94B71BDB-5E58-4546-98BB-65ED2E00CCF4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5C1BE-7CA9-451A-9E86-78A40E805AB0}">
      <dsp:nvSpPr>
        <dsp:cNvPr id="0" name=""/>
        <dsp:cNvSpPr/>
      </dsp:nvSpPr>
      <dsp:spPr>
        <a:xfrm>
          <a:off x="9431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Business Unit</a:t>
          </a:r>
        </a:p>
      </dsp:txBody>
      <dsp:txXfrm>
        <a:off x="32722" y="2787987"/>
        <a:ext cx="1543832" cy="748625"/>
      </dsp:txXfrm>
    </dsp:sp>
    <dsp:sp modelId="{67A13A2E-6C33-49CE-9C52-E23F55C3BC51}">
      <dsp:nvSpPr>
        <dsp:cNvPr id="0" name=""/>
        <dsp:cNvSpPr/>
      </dsp:nvSpPr>
      <dsp:spPr>
        <a:xfrm>
          <a:off x="1599846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2025" y="3146395"/>
        <a:ext cx="31808" cy="31808"/>
      </dsp:txXfrm>
    </dsp:sp>
    <dsp:sp modelId="{A9C53842-3D18-4C17-ACF1-3F541F9CA454}">
      <dsp:nvSpPr>
        <dsp:cNvPr id="0" name=""/>
        <dsp:cNvSpPr/>
      </dsp:nvSpPr>
      <dsp:spPr>
        <a:xfrm>
          <a:off x="2236012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2259303" y="2787987"/>
        <a:ext cx="1543832" cy="748625"/>
      </dsp:txXfrm>
    </dsp:sp>
    <dsp:sp modelId="{79CD03FB-CBC9-4FC1-80AA-2DBF64662B34}">
      <dsp:nvSpPr>
        <dsp:cNvPr id="0" name=""/>
        <dsp:cNvSpPr/>
      </dsp:nvSpPr>
      <dsp:spPr>
        <a:xfrm>
          <a:off x="3826426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28605" y="3146395"/>
        <a:ext cx="31808" cy="31808"/>
      </dsp:txXfrm>
    </dsp:sp>
    <dsp:sp modelId="{484B90AA-B270-4574-82F2-0308C0797E37}">
      <dsp:nvSpPr>
        <dsp:cNvPr id="0" name=""/>
        <dsp:cNvSpPr/>
      </dsp:nvSpPr>
      <dsp:spPr>
        <a:xfrm>
          <a:off x="4462592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4485883" y="2787987"/>
        <a:ext cx="1543832" cy="748625"/>
      </dsp:txXfrm>
    </dsp:sp>
    <dsp:sp modelId="{365C1D8D-55D2-4345-B7DE-A3EEF0031A29}">
      <dsp:nvSpPr>
        <dsp:cNvPr id="0" name=""/>
        <dsp:cNvSpPr/>
      </dsp:nvSpPr>
      <dsp:spPr>
        <a:xfrm rot="18289469">
          <a:off x="5814090" y="2693739"/>
          <a:ext cx="1113999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1113999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43240" y="2677205"/>
        <a:ext cx="55699" cy="55699"/>
      </dsp:txXfrm>
    </dsp:sp>
    <dsp:sp modelId="{9C9A6304-1C23-413E-98F2-5F11CA00732E}">
      <dsp:nvSpPr>
        <dsp:cNvPr id="0" name=""/>
        <dsp:cNvSpPr/>
      </dsp:nvSpPr>
      <dsp:spPr>
        <a:xfrm>
          <a:off x="6689173" y="1850207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6712464" y="1873498"/>
        <a:ext cx="1543832" cy="748625"/>
      </dsp:txXfrm>
    </dsp:sp>
    <dsp:sp modelId="{AFF83CD3-6A41-4CF5-B63B-3261BBC06BF4}">
      <dsp:nvSpPr>
        <dsp:cNvPr id="0" name=""/>
        <dsp:cNvSpPr/>
      </dsp:nvSpPr>
      <dsp:spPr>
        <a:xfrm>
          <a:off x="6053007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55186" y="3146395"/>
        <a:ext cx="31808" cy="31808"/>
      </dsp:txXfrm>
    </dsp:sp>
    <dsp:sp modelId="{95F60CCB-07D3-4286-8601-A7292C589F3B}">
      <dsp:nvSpPr>
        <dsp:cNvPr id="0" name=""/>
        <dsp:cNvSpPr/>
      </dsp:nvSpPr>
      <dsp:spPr>
        <a:xfrm>
          <a:off x="6689173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6712464" y="2787987"/>
        <a:ext cx="1543832" cy="748625"/>
      </dsp:txXfrm>
    </dsp:sp>
    <dsp:sp modelId="{610F805C-4961-4F4C-AD1C-90F907AE2B57}">
      <dsp:nvSpPr>
        <dsp:cNvPr id="0" name=""/>
        <dsp:cNvSpPr/>
      </dsp:nvSpPr>
      <dsp:spPr>
        <a:xfrm rot="3310531">
          <a:off x="5814090" y="3608228"/>
          <a:ext cx="1113999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1113999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43240" y="3591694"/>
        <a:ext cx="55699" cy="55699"/>
      </dsp:txXfrm>
    </dsp:sp>
    <dsp:sp modelId="{872AF223-81E3-4032-9BF6-4D496BA25440}">
      <dsp:nvSpPr>
        <dsp:cNvPr id="0" name=""/>
        <dsp:cNvSpPr/>
      </dsp:nvSpPr>
      <dsp:spPr>
        <a:xfrm>
          <a:off x="6689173" y="3679184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6712464" y="3702475"/>
        <a:ext cx="1543832" cy="748625"/>
      </dsp:txXfrm>
    </dsp:sp>
    <dsp:sp modelId="{23DC9DF6-6793-40A0-93B9-0A071E22CE0D}">
      <dsp:nvSpPr>
        <dsp:cNvPr id="0" name=""/>
        <dsp:cNvSpPr/>
      </dsp:nvSpPr>
      <dsp:spPr>
        <a:xfrm>
          <a:off x="8279587" y="4065472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81766" y="4060884"/>
        <a:ext cx="31808" cy="31808"/>
      </dsp:txXfrm>
    </dsp:sp>
    <dsp:sp modelId="{6A6116C6-8413-4ECD-A5DD-70B3C225A44C}">
      <dsp:nvSpPr>
        <dsp:cNvPr id="0" name=""/>
        <dsp:cNvSpPr/>
      </dsp:nvSpPr>
      <dsp:spPr>
        <a:xfrm>
          <a:off x="8915753" y="3679184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8939044" y="3702475"/>
        <a:ext cx="1543832" cy="74862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B95AA-5A5B-4DAA-BEE7-2AC579673B3D}">
      <dsp:nvSpPr>
        <dsp:cNvPr id="0" name=""/>
        <dsp:cNvSpPr/>
      </dsp:nvSpPr>
      <dsp:spPr>
        <a:xfrm>
          <a:off x="0" y="4558903"/>
          <a:ext cx="10668000" cy="13001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Dependency Components 2</a:t>
          </a:r>
        </a:p>
      </dsp:txBody>
      <dsp:txXfrm>
        <a:off x="0" y="4558903"/>
        <a:ext cx="3200400" cy="1300162"/>
      </dsp:txXfrm>
    </dsp:sp>
    <dsp:sp modelId="{A96F6638-5F47-415B-A77B-70EB4E1BBB66}">
      <dsp:nvSpPr>
        <dsp:cNvPr id="0" name=""/>
        <dsp:cNvSpPr/>
      </dsp:nvSpPr>
      <dsp:spPr>
        <a:xfrm>
          <a:off x="0" y="3042046"/>
          <a:ext cx="10668000" cy="13001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Dependency Components</a:t>
          </a:r>
        </a:p>
      </dsp:txBody>
      <dsp:txXfrm>
        <a:off x="0" y="3042046"/>
        <a:ext cx="3200400" cy="1300162"/>
      </dsp:txXfrm>
    </dsp:sp>
    <dsp:sp modelId="{BB1E8561-8DC1-408C-87AF-B6C6DB29FE28}">
      <dsp:nvSpPr>
        <dsp:cNvPr id="0" name=""/>
        <dsp:cNvSpPr/>
      </dsp:nvSpPr>
      <dsp:spPr>
        <a:xfrm>
          <a:off x="0" y="1525190"/>
          <a:ext cx="10668000" cy="13001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Primary Component</a:t>
          </a:r>
        </a:p>
      </dsp:txBody>
      <dsp:txXfrm>
        <a:off x="0" y="1525190"/>
        <a:ext cx="3200400" cy="1300162"/>
      </dsp:txXfrm>
    </dsp:sp>
    <dsp:sp modelId="{5BF49189-8823-4260-B73B-B934D1493F5F}">
      <dsp:nvSpPr>
        <dsp:cNvPr id="0" name=""/>
        <dsp:cNvSpPr/>
      </dsp:nvSpPr>
      <dsp:spPr>
        <a:xfrm>
          <a:off x="0" y="8334"/>
          <a:ext cx="10668000" cy="13001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Application</a:t>
          </a:r>
        </a:p>
      </dsp:txBody>
      <dsp:txXfrm>
        <a:off x="0" y="8334"/>
        <a:ext cx="3200400" cy="1300162"/>
      </dsp:txXfrm>
    </dsp:sp>
    <dsp:sp modelId="{6B864B02-0A46-414C-870B-0DA81352B453}">
      <dsp:nvSpPr>
        <dsp:cNvPr id="0" name=""/>
        <dsp:cNvSpPr/>
      </dsp:nvSpPr>
      <dsp:spPr>
        <a:xfrm>
          <a:off x="6543109" y="116681"/>
          <a:ext cx="1625203" cy="1083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Ellucian Recruit</a:t>
          </a:r>
          <a:endParaRPr lang="en-US" sz="2400" kern="1200" dirty="0"/>
        </a:p>
      </dsp:txBody>
      <dsp:txXfrm>
        <a:off x="6574843" y="148415"/>
        <a:ext cx="1561735" cy="1020000"/>
      </dsp:txXfrm>
    </dsp:sp>
    <dsp:sp modelId="{13CE1857-3946-424E-B7D9-FCDC52D206F3}">
      <dsp:nvSpPr>
        <dsp:cNvPr id="0" name=""/>
        <dsp:cNvSpPr/>
      </dsp:nvSpPr>
      <dsp:spPr>
        <a:xfrm>
          <a:off x="6299328" y="1200149"/>
          <a:ext cx="1056382" cy="433387"/>
        </a:xfrm>
        <a:custGeom>
          <a:avLst/>
          <a:gdLst/>
          <a:ahLst/>
          <a:cxnLst/>
          <a:rect l="0" t="0" r="0" b="0"/>
          <a:pathLst>
            <a:path>
              <a:moveTo>
                <a:pt x="1056382" y="0"/>
              </a:moveTo>
              <a:lnTo>
                <a:pt x="1056382" y="216693"/>
              </a:lnTo>
              <a:lnTo>
                <a:pt x="0" y="216693"/>
              </a:lnTo>
              <a:lnTo>
                <a:pt x="0" y="4333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F37107-A30F-40B9-9820-F296A7C701FF}">
      <dsp:nvSpPr>
        <dsp:cNvPr id="0" name=""/>
        <dsp:cNvSpPr/>
      </dsp:nvSpPr>
      <dsp:spPr>
        <a:xfrm>
          <a:off x="5486727" y="1633537"/>
          <a:ext cx="1625203" cy="1083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Recruit Cloud</a:t>
          </a:r>
        </a:p>
      </dsp:txBody>
      <dsp:txXfrm>
        <a:off x="5518461" y="1665271"/>
        <a:ext cx="1561735" cy="1020000"/>
      </dsp:txXfrm>
    </dsp:sp>
    <dsp:sp modelId="{23A0ABDD-E082-4B8E-AA5F-97D0F82EC2BD}">
      <dsp:nvSpPr>
        <dsp:cNvPr id="0" name=""/>
        <dsp:cNvSpPr/>
      </dsp:nvSpPr>
      <dsp:spPr>
        <a:xfrm>
          <a:off x="6253608" y="2717006"/>
          <a:ext cx="91440" cy="4333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3E9AE3-4064-4AFC-B633-76189BC9BDC5}">
      <dsp:nvSpPr>
        <dsp:cNvPr id="0" name=""/>
        <dsp:cNvSpPr/>
      </dsp:nvSpPr>
      <dsp:spPr>
        <a:xfrm>
          <a:off x="5486727" y="3150393"/>
          <a:ext cx="1625203" cy="1083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Payment Gateway</a:t>
          </a:r>
        </a:p>
      </dsp:txBody>
      <dsp:txXfrm>
        <a:off x="5518461" y="3182127"/>
        <a:ext cx="1561735" cy="1020000"/>
      </dsp:txXfrm>
    </dsp:sp>
    <dsp:sp modelId="{466A19FC-218A-4A3B-B288-A0F28218ADE6}">
      <dsp:nvSpPr>
        <dsp:cNvPr id="0" name=""/>
        <dsp:cNvSpPr/>
      </dsp:nvSpPr>
      <dsp:spPr>
        <a:xfrm>
          <a:off x="5242946" y="4233862"/>
          <a:ext cx="1056382" cy="433387"/>
        </a:xfrm>
        <a:custGeom>
          <a:avLst/>
          <a:gdLst/>
          <a:ahLst/>
          <a:cxnLst/>
          <a:rect l="0" t="0" r="0" b="0"/>
          <a:pathLst>
            <a:path>
              <a:moveTo>
                <a:pt x="1056382" y="0"/>
              </a:moveTo>
              <a:lnTo>
                <a:pt x="1056382" y="216693"/>
              </a:lnTo>
              <a:lnTo>
                <a:pt x="0" y="216693"/>
              </a:lnTo>
              <a:lnTo>
                <a:pt x="0" y="4333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1A8CAE-D17C-484B-BCD4-A224A3193F0D}">
      <dsp:nvSpPr>
        <dsp:cNvPr id="0" name=""/>
        <dsp:cNvSpPr/>
      </dsp:nvSpPr>
      <dsp:spPr>
        <a:xfrm>
          <a:off x="4430345" y="4667250"/>
          <a:ext cx="1625203" cy="1083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Colleague SIS</a:t>
          </a:r>
        </a:p>
      </dsp:txBody>
      <dsp:txXfrm>
        <a:off x="4462079" y="4698984"/>
        <a:ext cx="1561735" cy="1020000"/>
      </dsp:txXfrm>
    </dsp:sp>
    <dsp:sp modelId="{EC391CE0-4DE0-439A-9B2F-4325B96C1BFF}">
      <dsp:nvSpPr>
        <dsp:cNvPr id="0" name=""/>
        <dsp:cNvSpPr/>
      </dsp:nvSpPr>
      <dsp:spPr>
        <a:xfrm>
          <a:off x="6299328" y="4233862"/>
          <a:ext cx="1056382" cy="4333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693"/>
              </a:lnTo>
              <a:lnTo>
                <a:pt x="1056382" y="216693"/>
              </a:lnTo>
              <a:lnTo>
                <a:pt x="1056382" y="4333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EA5BA-0927-4B43-B1F9-E5A511B07CEC}">
      <dsp:nvSpPr>
        <dsp:cNvPr id="0" name=""/>
        <dsp:cNvSpPr/>
      </dsp:nvSpPr>
      <dsp:spPr>
        <a:xfrm>
          <a:off x="6543109" y="4667250"/>
          <a:ext cx="1625203" cy="1083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Moneris</a:t>
          </a:r>
        </a:p>
      </dsp:txBody>
      <dsp:txXfrm>
        <a:off x="6574843" y="4698984"/>
        <a:ext cx="1561735" cy="1020000"/>
      </dsp:txXfrm>
    </dsp:sp>
    <dsp:sp modelId="{08C7DB82-FDE2-4926-B965-A4C3E0C2E1C0}">
      <dsp:nvSpPr>
        <dsp:cNvPr id="0" name=""/>
        <dsp:cNvSpPr/>
      </dsp:nvSpPr>
      <dsp:spPr>
        <a:xfrm>
          <a:off x="7355711" y="1200149"/>
          <a:ext cx="1056382" cy="4333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693"/>
              </a:lnTo>
              <a:lnTo>
                <a:pt x="1056382" y="216693"/>
              </a:lnTo>
              <a:lnTo>
                <a:pt x="1056382" y="4333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921780-28B3-4AC1-9CA5-1A6B8543E02F}">
      <dsp:nvSpPr>
        <dsp:cNvPr id="0" name=""/>
        <dsp:cNvSpPr/>
      </dsp:nvSpPr>
      <dsp:spPr>
        <a:xfrm>
          <a:off x="7599491" y="1633537"/>
          <a:ext cx="1625203" cy="1083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Colleague Recruit API</a:t>
          </a:r>
        </a:p>
      </dsp:txBody>
      <dsp:txXfrm>
        <a:off x="7631225" y="1665271"/>
        <a:ext cx="1561735" cy="1020000"/>
      </dsp:txXfrm>
    </dsp:sp>
    <dsp:sp modelId="{2E6E7FE7-215A-41A8-852C-613FCFE72B0E}">
      <dsp:nvSpPr>
        <dsp:cNvPr id="0" name=""/>
        <dsp:cNvSpPr/>
      </dsp:nvSpPr>
      <dsp:spPr>
        <a:xfrm>
          <a:off x="8366373" y="2717006"/>
          <a:ext cx="91440" cy="4333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4ED45-4246-4ABE-B766-DFA48E5B5D43}">
      <dsp:nvSpPr>
        <dsp:cNvPr id="0" name=""/>
        <dsp:cNvSpPr/>
      </dsp:nvSpPr>
      <dsp:spPr>
        <a:xfrm>
          <a:off x="7599491" y="3150393"/>
          <a:ext cx="1625203" cy="1083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Colleague SIS</a:t>
          </a:r>
        </a:p>
      </dsp:txBody>
      <dsp:txXfrm>
        <a:off x="7631225" y="3182127"/>
        <a:ext cx="1561735" cy="10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B95AA-5A5B-4DAA-BEE7-2AC579673B3D}">
      <dsp:nvSpPr>
        <dsp:cNvPr id="0" name=""/>
        <dsp:cNvSpPr/>
      </dsp:nvSpPr>
      <dsp:spPr>
        <a:xfrm>
          <a:off x="0" y="4980570"/>
          <a:ext cx="10668000" cy="846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Dependency Components 2</a:t>
          </a:r>
        </a:p>
      </dsp:txBody>
      <dsp:txXfrm>
        <a:off x="0" y="4980570"/>
        <a:ext cx="3200400" cy="846980"/>
      </dsp:txXfrm>
    </dsp:sp>
    <dsp:sp modelId="{A96F6638-5F47-415B-A77B-70EB4E1BBB66}">
      <dsp:nvSpPr>
        <dsp:cNvPr id="0" name=""/>
        <dsp:cNvSpPr/>
      </dsp:nvSpPr>
      <dsp:spPr>
        <a:xfrm>
          <a:off x="0" y="3992426"/>
          <a:ext cx="10668000" cy="846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Dependency Components</a:t>
          </a:r>
        </a:p>
      </dsp:txBody>
      <dsp:txXfrm>
        <a:off x="0" y="3992426"/>
        <a:ext cx="3200400" cy="846980"/>
      </dsp:txXfrm>
    </dsp:sp>
    <dsp:sp modelId="{BB1E8561-8DC1-408C-87AF-B6C6DB29FE28}">
      <dsp:nvSpPr>
        <dsp:cNvPr id="0" name=""/>
        <dsp:cNvSpPr/>
      </dsp:nvSpPr>
      <dsp:spPr>
        <a:xfrm>
          <a:off x="0" y="3004281"/>
          <a:ext cx="10668000" cy="846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Primary Component</a:t>
          </a:r>
        </a:p>
      </dsp:txBody>
      <dsp:txXfrm>
        <a:off x="0" y="3004281"/>
        <a:ext cx="3200400" cy="846980"/>
      </dsp:txXfrm>
    </dsp:sp>
    <dsp:sp modelId="{5BF49189-8823-4260-B73B-B934D1493F5F}">
      <dsp:nvSpPr>
        <dsp:cNvPr id="0" name=""/>
        <dsp:cNvSpPr/>
      </dsp:nvSpPr>
      <dsp:spPr>
        <a:xfrm>
          <a:off x="0" y="2016137"/>
          <a:ext cx="10668000" cy="846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Application</a:t>
          </a:r>
        </a:p>
      </dsp:txBody>
      <dsp:txXfrm>
        <a:off x="0" y="2016137"/>
        <a:ext cx="3200400" cy="846980"/>
      </dsp:txXfrm>
    </dsp:sp>
    <dsp:sp modelId="{21BE7247-362B-435B-8985-4E10B7C22A76}">
      <dsp:nvSpPr>
        <dsp:cNvPr id="0" name=""/>
        <dsp:cNvSpPr/>
      </dsp:nvSpPr>
      <dsp:spPr>
        <a:xfrm>
          <a:off x="0" y="1027993"/>
          <a:ext cx="10668000" cy="846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Business Capabilities</a:t>
          </a:r>
        </a:p>
      </dsp:txBody>
      <dsp:txXfrm>
        <a:off x="0" y="1027993"/>
        <a:ext cx="3200400" cy="846980"/>
      </dsp:txXfrm>
    </dsp:sp>
    <dsp:sp modelId="{7A654CB2-C77B-4B57-8CA7-9D0C525FD9BE}">
      <dsp:nvSpPr>
        <dsp:cNvPr id="0" name=""/>
        <dsp:cNvSpPr/>
      </dsp:nvSpPr>
      <dsp:spPr>
        <a:xfrm>
          <a:off x="0" y="39848"/>
          <a:ext cx="10668000" cy="846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Business Units</a:t>
          </a:r>
        </a:p>
      </dsp:txBody>
      <dsp:txXfrm>
        <a:off x="0" y="39848"/>
        <a:ext cx="3200400" cy="846980"/>
      </dsp:txXfrm>
    </dsp:sp>
    <dsp:sp modelId="{11A880AD-7F30-4967-8FB1-C883B8F30062}">
      <dsp:nvSpPr>
        <dsp:cNvPr id="0" name=""/>
        <dsp:cNvSpPr/>
      </dsp:nvSpPr>
      <dsp:spPr>
        <a:xfrm>
          <a:off x="6298156" y="110430"/>
          <a:ext cx="1058726" cy="705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Finance</a:t>
          </a:r>
        </a:p>
      </dsp:txBody>
      <dsp:txXfrm>
        <a:off x="6318829" y="131103"/>
        <a:ext cx="1017380" cy="664471"/>
      </dsp:txXfrm>
    </dsp:sp>
    <dsp:sp modelId="{ACA03F54-CDF6-43D3-BC0E-B57B9CE251DC}">
      <dsp:nvSpPr>
        <dsp:cNvPr id="0" name=""/>
        <dsp:cNvSpPr/>
      </dsp:nvSpPr>
      <dsp:spPr>
        <a:xfrm>
          <a:off x="4418918" y="816247"/>
          <a:ext cx="2408601" cy="282326"/>
        </a:xfrm>
        <a:custGeom>
          <a:avLst/>
          <a:gdLst/>
          <a:ahLst/>
          <a:cxnLst/>
          <a:rect l="0" t="0" r="0" b="0"/>
          <a:pathLst>
            <a:path>
              <a:moveTo>
                <a:pt x="2408601" y="0"/>
              </a:moveTo>
              <a:lnTo>
                <a:pt x="2408601" y="141163"/>
              </a:lnTo>
              <a:lnTo>
                <a:pt x="0" y="141163"/>
              </a:lnTo>
              <a:lnTo>
                <a:pt x="0" y="2823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D7E3A5-DE40-4286-816F-DABBFED38E87}">
      <dsp:nvSpPr>
        <dsp:cNvPr id="0" name=""/>
        <dsp:cNvSpPr/>
      </dsp:nvSpPr>
      <dsp:spPr>
        <a:xfrm>
          <a:off x="3889555" y="1098574"/>
          <a:ext cx="1058726" cy="705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Accounts Payable</a:t>
          </a:r>
        </a:p>
      </dsp:txBody>
      <dsp:txXfrm>
        <a:off x="3910228" y="1119247"/>
        <a:ext cx="1017380" cy="664471"/>
      </dsp:txXfrm>
    </dsp:sp>
    <dsp:sp modelId="{F67DCD3F-5DD7-4015-99BC-FFB1C250B6C1}">
      <dsp:nvSpPr>
        <dsp:cNvPr id="0" name=""/>
        <dsp:cNvSpPr/>
      </dsp:nvSpPr>
      <dsp:spPr>
        <a:xfrm>
          <a:off x="4373198" y="1804392"/>
          <a:ext cx="91440" cy="2823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23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70EC1-9EA4-475E-BF51-3233E53D861E}">
      <dsp:nvSpPr>
        <dsp:cNvPr id="0" name=""/>
        <dsp:cNvSpPr/>
      </dsp:nvSpPr>
      <dsp:spPr>
        <a:xfrm>
          <a:off x="3889555" y="2086719"/>
          <a:ext cx="1058726" cy="705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Cheque Importer</a:t>
          </a:r>
        </a:p>
      </dsp:txBody>
      <dsp:txXfrm>
        <a:off x="3910228" y="2107392"/>
        <a:ext cx="1017380" cy="664471"/>
      </dsp:txXfrm>
    </dsp:sp>
    <dsp:sp modelId="{0F853A90-B808-412A-B0B2-4E6ADB1A6408}">
      <dsp:nvSpPr>
        <dsp:cNvPr id="0" name=""/>
        <dsp:cNvSpPr/>
      </dsp:nvSpPr>
      <dsp:spPr>
        <a:xfrm>
          <a:off x="4373198" y="2792536"/>
          <a:ext cx="91440" cy="2823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23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3B9693-E6B0-4BAD-92FE-5EA6F3CFE3B1}">
      <dsp:nvSpPr>
        <dsp:cNvPr id="0" name=""/>
        <dsp:cNvSpPr/>
      </dsp:nvSpPr>
      <dsp:spPr>
        <a:xfrm>
          <a:off x="3889555" y="3074863"/>
          <a:ext cx="1058726" cy="705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Cheque Importer Web App</a:t>
          </a:r>
        </a:p>
      </dsp:txBody>
      <dsp:txXfrm>
        <a:off x="3910228" y="3095536"/>
        <a:ext cx="1017380" cy="664471"/>
      </dsp:txXfrm>
    </dsp:sp>
    <dsp:sp modelId="{3FEC1FF7-86DB-4EED-8E13-D21577AAF4B7}">
      <dsp:nvSpPr>
        <dsp:cNvPr id="0" name=""/>
        <dsp:cNvSpPr/>
      </dsp:nvSpPr>
      <dsp:spPr>
        <a:xfrm>
          <a:off x="3730746" y="3780680"/>
          <a:ext cx="688171" cy="282326"/>
        </a:xfrm>
        <a:custGeom>
          <a:avLst/>
          <a:gdLst/>
          <a:ahLst/>
          <a:cxnLst/>
          <a:rect l="0" t="0" r="0" b="0"/>
          <a:pathLst>
            <a:path>
              <a:moveTo>
                <a:pt x="688171" y="0"/>
              </a:moveTo>
              <a:lnTo>
                <a:pt x="688171" y="141163"/>
              </a:lnTo>
              <a:lnTo>
                <a:pt x="0" y="141163"/>
              </a:lnTo>
              <a:lnTo>
                <a:pt x="0" y="2823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7E9E16-4626-4E7A-B49C-A40363DB0F8C}">
      <dsp:nvSpPr>
        <dsp:cNvPr id="0" name=""/>
        <dsp:cNvSpPr/>
      </dsp:nvSpPr>
      <dsp:spPr>
        <a:xfrm>
          <a:off x="3201383" y="4063007"/>
          <a:ext cx="1058726" cy="705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Database</a:t>
          </a:r>
        </a:p>
      </dsp:txBody>
      <dsp:txXfrm>
        <a:off x="3222056" y="4083680"/>
        <a:ext cx="1017380" cy="664471"/>
      </dsp:txXfrm>
    </dsp:sp>
    <dsp:sp modelId="{72889F7C-6AE0-427C-83A5-F6EE7866F0B1}">
      <dsp:nvSpPr>
        <dsp:cNvPr id="0" name=""/>
        <dsp:cNvSpPr/>
      </dsp:nvSpPr>
      <dsp:spPr>
        <a:xfrm>
          <a:off x="3685026" y="4768825"/>
          <a:ext cx="91440" cy="2823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23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F4FC01-20A1-403B-A79D-976A9652EF4E}">
      <dsp:nvSpPr>
        <dsp:cNvPr id="0" name=""/>
        <dsp:cNvSpPr/>
      </dsp:nvSpPr>
      <dsp:spPr>
        <a:xfrm>
          <a:off x="3201383" y="5051152"/>
          <a:ext cx="1058726" cy="705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DB Server</a:t>
          </a:r>
        </a:p>
      </dsp:txBody>
      <dsp:txXfrm>
        <a:off x="3222056" y="5071825"/>
        <a:ext cx="1017380" cy="664471"/>
      </dsp:txXfrm>
    </dsp:sp>
    <dsp:sp modelId="{0CDB860B-1FBA-49CE-BC85-B093A88E2835}">
      <dsp:nvSpPr>
        <dsp:cNvPr id="0" name=""/>
        <dsp:cNvSpPr/>
      </dsp:nvSpPr>
      <dsp:spPr>
        <a:xfrm>
          <a:off x="4418918" y="3780680"/>
          <a:ext cx="688171" cy="2823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63"/>
              </a:lnTo>
              <a:lnTo>
                <a:pt x="688171" y="141163"/>
              </a:lnTo>
              <a:lnTo>
                <a:pt x="688171" y="2823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0021A-EFF9-444B-B86B-C2E555EB2506}">
      <dsp:nvSpPr>
        <dsp:cNvPr id="0" name=""/>
        <dsp:cNvSpPr/>
      </dsp:nvSpPr>
      <dsp:spPr>
        <a:xfrm>
          <a:off x="4577727" y="4063007"/>
          <a:ext cx="1058726" cy="705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WebServer</a:t>
          </a:r>
          <a:endParaRPr lang="en-US" sz="1300" kern="1200" dirty="0"/>
        </a:p>
      </dsp:txBody>
      <dsp:txXfrm>
        <a:off x="4598400" y="4083680"/>
        <a:ext cx="1017380" cy="664471"/>
      </dsp:txXfrm>
    </dsp:sp>
    <dsp:sp modelId="{7D83FBCD-C0DA-4942-9044-18C9F77073AE}">
      <dsp:nvSpPr>
        <dsp:cNvPr id="0" name=""/>
        <dsp:cNvSpPr/>
      </dsp:nvSpPr>
      <dsp:spPr>
        <a:xfrm>
          <a:off x="6483434" y="816247"/>
          <a:ext cx="344085" cy="282326"/>
        </a:xfrm>
        <a:custGeom>
          <a:avLst/>
          <a:gdLst/>
          <a:ahLst/>
          <a:cxnLst/>
          <a:rect l="0" t="0" r="0" b="0"/>
          <a:pathLst>
            <a:path>
              <a:moveTo>
                <a:pt x="344085" y="0"/>
              </a:moveTo>
              <a:lnTo>
                <a:pt x="344085" y="141163"/>
              </a:lnTo>
              <a:lnTo>
                <a:pt x="0" y="141163"/>
              </a:lnTo>
              <a:lnTo>
                <a:pt x="0" y="2823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74ED6-D4C2-48F3-A1E4-FF2685CE0608}">
      <dsp:nvSpPr>
        <dsp:cNvPr id="0" name=""/>
        <dsp:cNvSpPr/>
      </dsp:nvSpPr>
      <dsp:spPr>
        <a:xfrm>
          <a:off x="5954070" y="1098574"/>
          <a:ext cx="1058726" cy="705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Awards Management</a:t>
          </a:r>
        </a:p>
      </dsp:txBody>
      <dsp:txXfrm>
        <a:off x="5974743" y="1119247"/>
        <a:ext cx="1017380" cy="664471"/>
      </dsp:txXfrm>
    </dsp:sp>
    <dsp:sp modelId="{F377201C-5680-4748-BB31-3B3CDCA43BA6}">
      <dsp:nvSpPr>
        <dsp:cNvPr id="0" name=""/>
        <dsp:cNvSpPr/>
      </dsp:nvSpPr>
      <dsp:spPr>
        <a:xfrm>
          <a:off x="6437714" y="1804392"/>
          <a:ext cx="91440" cy="2823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23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1A551E-435D-4443-A044-9EE3652FD89D}">
      <dsp:nvSpPr>
        <dsp:cNvPr id="0" name=""/>
        <dsp:cNvSpPr/>
      </dsp:nvSpPr>
      <dsp:spPr>
        <a:xfrm>
          <a:off x="5954070" y="2086719"/>
          <a:ext cx="1058726" cy="705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Blackbaud</a:t>
          </a:r>
        </a:p>
      </dsp:txBody>
      <dsp:txXfrm>
        <a:off x="5974743" y="2107392"/>
        <a:ext cx="1017380" cy="664471"/>
      </dsp:txXfrm>
    </dsp:sp>
    <dsp:sp modelId="{72529792-702A-4676-AFD3-4B43D5100B4A}">
      <dsp:nvSpPr>
        <dsp:cNvPr id="0" name=""/>
        <dsp:cNvSpPr/>
      </dsp:nvSpPr>
      <dsp:spPr>
        <a:xfrm>
          <a:off x="6437714" y="2792536"/>
          <a:ext cx="91440" cy="2823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23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2F9A1-9C59-4952-8072-24AE1ADEE8BD}">
      <dsp:nvSpPr>
        <dsp:cNvPr id="0" name=""/>
        <dsp:cNvSpPr/>
      </dsp:nvSpPr>
      <dsp:spPr>
        <a:xfrm>
          <a:off x="5954070" y="3074863"/>
          <a:ext cx="1058726" cy="705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Blackbaud Cloud</a:t>
          </a:r>
        </a:p>
      </dsp:txBody>
      <dsp:txXfrm>
        <a:off x="5974743" y="3095536"/>
        <a:ext cx="1017380" cy="664471"/>
      </dsp:txXfrm>
    </dsp:sp>
    <dsp:sp modelId="{F9EB7D41-04E6-4A08-AFBE-0F964F391D04}">
      <dsp:nvSpPr>
        <dsp:cNvPr id="0" name=""/>
        <dsp:cNvSpPr/>
      </dsp:nvSpPr>
      <dsp:spPr>
        <a:xfrm>
          <a:off x="6437714" y="3780680"/>
          <a:ext cx="91440" cy="2823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23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1184B-05C2-42FD-9A50-6AB4C2E35D6C}">
      <dsp:nvSpPr>
        <dsp:cNvPr id="0" name=""/>
        <dsp:cNvSpPr/>
      </dsp:nvSpPr>
      <dsp:spPr>
        <a:xfrm>
          <a:off x="5954070" y="4063007"/>
          <a:ext cx="1058726" cy="705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Student Sync</a:t>
          </a:r>
        </a:p>
      </dsp:txBody>
      <dsp:txXfrm>
        <a:off x="5974743" y="4083680"/>
        <a:ext cx="1017380" cy="664471"/>
      </dsp:txXfrm>
    </dsp:sp>
    <dsp:sp modelId="{EFA1A324-7AA5-4619-AB5D-A8D16A136D9A}">
      <dsp:nvSpPr>
        <dsp:cNvPr id="0" name=""/>
        <dsp:cNvSpPr/>
      </dsp:nvSpPr>
      <dsp:spPr>
        <a:xfrm>
          <a:off x="6437714" y="4768825"/>
          <a:ext cx="91440" cy="2823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23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0F69C2-CC04-47FE-953D-787F85E050AA}">
      <dsp:nvSpPr>
        <dsp:cNvPr id="0" name=""/>
        <dsp:cNvSpPr/>
      </dsp:nvSpPr>
      <dsp:spPr>
        <a:xfrm>
          <a:off x="5954070" y="5051152"/>
          <a:ext cx="1058726" cy="705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Colleague SIS</a:t>
          </a:r>
        </a:p>
      </dsp:txBody>
      <dsp:txXfrm>
        <a:off x="5974743" y="5071825"/>
        <a:ext cx="1017380" cy="664471"/>
      </dsp:txXfrm>
    </dsp:sp>
    <dsp:sp modelId="{F5F7FD35-EA53-4063-B529-3E6E84896661}">
      <dsp:nvSpPr>
        <dsp:cNvPr id="0" name=""/>
        <dsp:cNvSpPr/>
      </dsp:nvSpPr>
      <dsp:spPr>
        <a:xfrm>
          <a:off x="6827519" y="816247"/>
          <a:ext cx="2408601" cy="2823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63"/>
              </a:lnTo>
              <a:lnTo>
                <a:pt x="2408601" y="141163"/>
              </a:lnTo>
              <a:lnTo>
                <a:pt x="2408601" y="2823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5B7AE9-F946-48D0-88D7-34AF7EDAF7F1}">
      <dsp:nvSpPr>
        <dsp:cNvPr id="0" name=""/>
        <dsp:cNvSpPr/>
      </dsp:nvSpPr>
      <dsp:spPr>
        <a:xfrm>
          <a:off x="8706758" y="1098574"/>
          <a:ext cx="1058726" cy="705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Accounts Receivable</a:t>
          </a:r>
        </a:p>
      </dsp:txBody>
      <dsp:txXfrm>
        <a:off x="8727431" y="1119247"/>
        <a:ext cx="1017380" cy="664471"/>
      </dsp:txXfrm>
    </dsp:sp>
    <dsp:sp modelId="{5F85E661-846D-4EC9-AC90-3D3D0C0F719D}">
      <dsp:nvSpPr>
        <dsp:cNvPr id="0" name=""/>
        <dsp:cNvSpPr/>
      </dsp:nvSpPr>
      <dsp:spPr>
        <a:xfrm>
          <a:off x="9190401" y="1804392"/>
          <a:ext cx="91440" cy="2823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23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9C8C0-B6BF-46B5-8C6E-399A626B907C}">
      <dsp:nvSpPr>
        <dsp:cNvPr id="0" name=""/>
        <dsp:cNvSpPr/>
      </dsp:nvSpPr>
      <dsp:spPr>
        <a:xfrm>
          <a:off x="8706758" y="2086719"/>
          <a:ext cx="1058726" cy="705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Ellucian Recruit</a:t>
          </a:r>
        </a:p>
      </dsp:txBody>
      <dsp:txXfrm>
        <a:off x="8727431" y="2107392"/>
        <a:ext cx="1017380" cy="664471"/>
      </dsp:txXfrm>
    </dsp:sp>
    <dsp:sp modelId="{13CE1857-3946-424E-B7D9-FCDC52D206F3}">
      <dsp:nvSpPr>
        <dsp:cNvPr id="0" name=""/>
        <dsp:cNvSpPr/>
      </dsp:nvSpPr>
      <dsp:spPr>
        <a:xfrm>
          <a:off x="8547949" y="2792536"/>
          <a:ext cx="688171" cy="282326"/>
        </a:xfrm>
        <a:custGeom>
          <a:avLst/>
          <a:gdLst/>
          <a:ahLst/>
          <a:cxnLst/>
          <a:rect l="0" t="0" r="0" b="0"/>
          <a:pathLst>
            <a:path>
              <a:moveTo>
                <a:pt x="688171" y="0"/>
              </a:moveTo>
              <a:lnTo>
                <a:pt x="688171" y="141163"/>
              </a:lnTo>
              <a:lnTo>
                <a:pt x="0" y="141163"/>
              </a:lnTo>
              <a:lnTo>
                <a:pt x="0" y="2823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F37107-A30F-40B9-9820-F296A7C701FF}">
      <dsp:nvSpPr>
        <dsp:cNvPr id="0" name=""/>
        <dsp:cNvSpPr/>
      </dsp:nvSpPr>
      <dsp:spPr>
        <a:xfrm>
          <a:off x="8018586" y="3074863"/>
          <a:ext cx="1058726" cy="705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Recruit Cloud</a:t>
          </a:r>
        </a:p>
      </dsp:txBody>
      <dsp:txXfrm>
        <a:off x="8039259" y="3095536"/>
        <a:ext cx="1017380" cy="664471"/>
      </dsp:txXfrm>
    </dsp:sp>
    <dsp:sp modelId="{23A0ABDD-E082-4B8E-AA5F-97D0F82EC2BD}">
      <dsp:nvSpPr>
        <dsp:cNvPr id="0" name=""/>
        <dsp:cNvSpPr/>
      </dsp:nvSpPr>
      <dsp:spPr>
        <a:xfrm>
          <a:off x="8502229" y="3780680"/>
          <a:ext cx="91440" cy="2823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23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3E9AE3-4064-4AFC-B633-76189BC9BDC5}">
      <dsp:nvSpPr>
        <dsp:cNvPr id="0" name=""/>
        <dsp:cNvSpPr/>
      </dsp:nvSpPr>
      <dsp:spPr>
        <a:xfrm>
          <a:off x="8018586" y="4063007"/>
          <a:ext cx="1058726" cy="705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Payment Gateway</a:t>
          </a:r>
        </a:p>
      </dsp:txBody>
      <dsp:txXfrm>
        <a:off x="8039259" y="4083680"/>
        <a:ext cx="1017380" cy="664471"/>
      </dsp:txXfrm>
    </dsp:sp>
    <dsp:sp modelId="{466A19FC-218A-4A3B-B288-A0F28218ADE6}">
      <dsp:nvSpPr>
        <dsp:cNvPr id="0" name=""/>
        <dsp:cNvSpPr/>
      </dsp:nvSpPr>
      <dsp:spPr>
        <a:xfrm>
          <a:off x="7859777" y="4768825"/>
          <a:ext cx="688171" cy="282326"/>
        </a:xfrm>
        <a:custGeom>
          <a:avLst/>
          <a:gdLst/>
          <a:ahLst/>
          <a:cxnLst/>
          <a:rect l="0" t="0" r="0" b="0"/>
          <a:pathLst>
            <a:path>
              <a:moveTo>
                <a:pt x="688171" y="0"/>
              </a:moveTo>
              <a:lnTo>
                <a:pt x="688171" y="141163"/>
              </a:lnTo>
              <a:lnTo>
                <a:pt x="0" y="141163"/>
              </a:lnTo>
              <a:lnTo>
                <a:pt x="0" y="2823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1A8CAE-D17C-484B-BCD4-A224A3193F0D}">
      <dsp:nvSpPr>
        <dsp:cNvPr id="0" name=""/>
        <dsp:cNvSpPr/>
      </dsp:nvSpPr>
      <dsp:spPr>
        <a:xfrm>
          <a:off x="7330414" y="5051152"/>
          <a:ext cx="1058726" cy="705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Colleague SIS</a:t>
          </a:r>
        </a:p>
      </dsp:txBody>
      <dsp:txXfrm>
        <a:off x="7351087" y="5071825"/>
        <a:ext cx="1017380" cy="664471"/>
      </dsp:txXfrm>
    </dsp:sp>
    <dsp:sp modelId="{EC391CE0-4DE0-439A-9B2F-4325B96C1BFF}">
      <dsp:nvSpPr>
        <dsp:cNvPr id="0" name=""/>
        <dsp:cNvSpPr/>
      </dsp:nvSpPr>
      <dsp:spPr>
        <a:xfrm>
          <a:off x="8547949" y="4768825"/>
          <a:ext cx="688171" cy="2823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63"/>
              </a:lnTo>
              <a:lnTo>
                <a:pt x="688171" y="141163"/>
              </a:lnTo>
              <a:lnTo>
                <a:pt x="688171" y="2823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EA5BA-0927-4B43-B1F9-E5A511B07CEC}">
      <dsp:nvSpPr>
        <dsp:cNvPr id="0" name=""/>
        <dsp:cNvSpPr/>
      </dsp:nvSpPr>
      <dsp:spPr>
        <a:xfrm>
          <a:off x="8706758" y="5051152"/>
          <a:ext cx="1058726" cy="705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Moneris</a:t>
          </a:r>
        </a:p>
      </dsp:txBody>
      <dsp:txXfrm>
        <a:off x="8727431" y="5071825"/>
        <a:ext cx="1017380" cy="664471"/>
      </dsp:txXfrm>
    </dsp:sp>
    <dsp:sp modelId="{08C7DB82-FDE2-4926-B965-A4C3E0C2E1C0}">
      <dsp:nvSpPr>
        <dsp:cNvPr id="0" name=""/>
        <dsp:cNvSpPr/>
      </dsp:nvSpPr>
      <dsp:spPr>
        <a:xfrm>
          <a:off x="9236121" y="2792536"/>
          <a:ext cx="688171" cy="2823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63"/>
              </a:lnTo>
              <a:lnTo>
                <a:pt x="688171" y="141163"/>
              </a:lnTo>
              <a:lnTo>
                <a:pt x="688171" y="2823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921780-28B3-4AC1-9CA5-1A6B8543E02F}">
      <dsp:nvSpPr>
        <dsp:cNvPr id="0" name=""/>
        <dsp:cNvSpPr/>
      </dsp:nvSpPr>
      <dsp:spPr>
        <a:xfrm>
          <a:off x="9394930" y="3074863"/>
          <a:ext cx="1058726" cy="705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Colleague Recruit API</a:t>
          </a:r>
        </a:p>
      </dsp:txBody>
      <dsp:txXfrm>
        <a:off x="9415603" y="3095536"/>
        <a:ext cx="1017380" cy="664471"/>
      </dsp:txXfrm>
    </dsp:sp>
    <dsp:sp modelId="{2E6E7FE7-215A-41A8-852C-613FCFE72B0E}">
      <dsp:nvSpPr>
        <dsp:cNvPr id="0" name=""/>
        <dsp:cNvSpPr/>
      </dsp:nvSpPr>
      <dsp:spPr>
        <a:xfrm>
          <a:off x="9878573" y="3780680"/>
          <a:ext cx="91440" cy="2823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23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4ED45-4246-4ABE-B766-DFA48E5B5D43}">
      <dsp:nvSpPr>
        <dsp:cNvPr id="0" name=""/>
        <dsp:cNvSpPr/>
      </dsp:nvSpPr>
      <dsp:spPr>
        <a:xfrm>
          <a:off x="9394930" y="4063007"/>
          <a:ext cx="1058726" cy="705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Colleague SIS</a:t>
          </a:r>
        </a:p>
      </dsp:txBody>
      <dsp:txXfrm>
        <a:off x="9415603" y="4083680"/>
        <a:ext cx="1017380" cy="66447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5C1BE-7CA9-451A-9E86-78A40E805AB0}">
      <dsp:nvSpPr>
        <dsp:cNvPr id="0" name=""/>
        <dsp:cNvSpPr/>
      </dsp:nvSpPr>
      <dsp:spPr>
        <a:xfrm>
          <a:off x="9431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Business Unit</a:t>
          </a:r>
        </a:p>
      </dsp:txBody>
      <dsp:txXfrm>
        <a:off x="32722" y="2787987"/>
        <a:ext cx="1543832" cy="748625"/>
      </dsp:txXfrm>
    </dsp:sp>
    <dsp:sp modelId="{67A13A2E-6C33-49CE-9C52-E23F55C3BC51}">
      <dsp:nvSpPr>
        <dsp:cNvPr id="0" name=""/>
        <dsp:cNvSpPr/>
      </dsp:nvSpPr>
      <dsp:spPr>
        <a:xfrm>
          <a:off x="1599846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2025" y="3146395"/>
        <a:ext cx="31808" cy="31808"/>
      </dsp:txXfrm>
    </dsp:sp>
    <dsp:sp modelId="{A9C53842-3D18-4C17-ACF1-3F541F9CA454}">
      <dsp:nvSpPr>
        <dsp:cNvPr id="0" name=""/>
        <dsp:cNvSpPr/>
      </dsp:nvSpPr>
      <dsp:spPr>
        <a:xfrm>
          <a:off x="2236012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Business Capability</a:t>
          </a:r>
        </a:p>
      </dsp:txBody>
      <dsp:txXfrm>
        <a:off x="2259303" y="2787987"/>
        <a:ext cx="1543832" cy="748625"/>
      </dsp:txXfrm>
    </dsp:sp>
    <dsp:sp modelId="{79CD03FB-CBC9-4FC1-80AA-2DBF64662B34}">
      <dsp:nvSpPr>
        <dsp:cNvPr id="0" name=""/>
        <dsp:cNvSpPr/>
      </dsp:nvSpPr>
      <dsp:spPr>
        <a:xfrm>
          <a:off x="3826426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28605" y="3146395"/>
        <a:ext cx="31808" cy="31808"/>
      </dsp:txXfrm>
    </dsp:sp>
    <dsp:sp modelId="{484B90AA-B270-4574-82F2-0308C0797E37}">
      <dsp:nvSpPr>
        <dsp:cNvPr id="0" name=""/>
        <dsp:cNvSpPr/>
      </dsp:nvSpPr>
      <dsp:spPr>
        <a:xfrm>
          <a:off x="4462592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Service</a:t>
          </a:r>
        </a:p>
      </dsp:txBody>
      <dsp:txXfrm>
        <a:off x="4485883" y="2787987"/>
        <a:ext cx="1543832" cy="748625"/>
      </dsp:txXfrm>
    </dsp:sp>
    <dsp:sp modelId="{365C1D8D-55D2-4345-B7DE-A3EEF0031A29}">
      <dsp:nvSpPr>
        <dsp:cNvPr id="0" name=""/>
        <dsp:cNvSpPr/>
      </dsp:nvSpPr>
      <dsp:spPr>
        <a:xfrm rot="18289469">
          <a:off x="5814090" y="2693739"/>
          <a:ext cx="1113999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1113999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43240" y="2677205"/>
        <a:ext cx="55699" cy="55699"/>
      </dsp:txXfrm>
    </dsp:sp>
    <dsp:sp modelId="{9C9A6304-1C23-413E-98F2-5F11CA00732E}">
      <dsp:nvSpPr>
        <dsp:cNvPr id="0" name=""/>
        <dsp:cNvSpPr/>
      </dsp:nvSpPr>
      <dsp:spPr>
        <a:xfrm>
          <a:off x="6689173" y="1850207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People</a:t>
          </a:r>
        </a:p>
      </dsp:txBody>
      <dsp:txXfrm>
        <a:off x="6712464" y="1873498"/>
        <a:ext cx="1543832" cy="748625"/>
      </dsp:txXfrm>
    </dsp:sp>
    <dsp:sp modelId="{AFF83CD3-6A41-4CF5-B63B-3261BBC06BF4}">
      <dsp:nvSpPr>
        <dsp:cNvPr id="0" name=""/>
        <dsp:cNvSpPr/>
      </dsp:nvSpPr>
      <dsp:spPr>
        <a:xfrm>
          <a:off x="6053007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55186" y="3146395"/>
        <a:ext cx="31808" cy="31808"/>
      </dsp:txXfrm>
    </dsp:sp>
    <dsp:sp modelId="{95F60CCB-07D3-4286-8601-A7292C589F3B}">
      <dsp:nvSpPr>
        <dsp:cNvPr id="0" name=""/>
        <dsp:cNvSpPr/>
      </dsp:nvSpPr>
      <dsp:spPr>
        <a:xfrm>
          <a:off x="6689173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Processes</a:t>
          </a:r>
        </a:p>
      </dsp:txBody>
      <dsp:txXfrm>
        <a:off x="6712464" y="2787987"/>
        <a:ext cx="1543832" cy="748625"/>
      </dsp:txXfrm>
    </dsp:sp>
    <dsp:sp modelId="{610F805C-4961-4F4C-AD1C-90F907AE2B57}">
      <dsp:nvSpPr>
        <dsp:cNvPr id="0" name=""/>
        <dsp:cNvSpPr/>
      </dsp:nvSpPr>
      <dsp:spPr>
        <a:xfrm rot="3310531">
          <a:off x="5814090" y="3608228"/>
          <a:ext cx="1113999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1113999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43240" y="3591694"/>
        <a:ext cx="55699" cy="55699"/>
      </dsp:txXfrm>
    </dsp:sp>
    <dsp:sp modelId="{872AF223-81E3-4032-9BF6-4D496BA25440}">
      <dsp:nvSpPr>
        <dsp:cNvPr id="0" name=""/>
        <dsp:cNvSpPr/>
      </dsp:nvSpPr>
      <dsp:spPr>
        <a:xfrm>
          <a:off x="6689173" y="3679184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Applications</a:t>
          </a:r>
        </a:p>
      </dsp:txBody>
      <dsp:txXfrm>
        <a:off x="6712464" y="3702475"/>
        <a:ext cx="1543832" cy="748625"/>
      </dsp:txXfrm>
    </dsp:sp>
    <dsp:sp modelId="{23DC9DF6-6793-40A0-93B9-0A071E22CE0D}">
      <dsp:nvSpPr>
        <dsp:cNvPr id="0" name=""/>
        <dsp:cNvSpPr/>
      </dsp:nvSpPr>
      <dsp:spPr>
        <a:xfrm>
          <a:off x="8279587" y="4065472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81766" y="4060884"/>
        <a:ext cx="31808" cy="31808"/>
      </dsp:txXfrm>
    </dsp:sp>
    <dsp:sp modelId="{6A6116C6-8413-4ECD-A5DD-70B3C225A44C}">
      <dsp:nvSpPr>
        <dsp:cNvPr id="0" name=""/>
        <dsp:cNvSpPr/>
      </dsp:nvSpPr>
      <dsp:spPr>
        <a:xfrm>
          <a:off x="8915753" y="3679184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Components</a:t>
          </a:r>
        </a:p>
      </dsp:txBody>
      <dsp:txXfrm>
        <a:off x="8939044" y="3702475"/>
        <a:ext cx="1543832" cy="74862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5C1BE-7CA9-451A-9E86-78A40E805AB0}">
      <dsp:nvSpPr>
        <dsp:cNvPr id="0" name=""/>
        <dsp:cNvSpPr/>
      </dsp:nvSpPr>
      <dsp:spPr>
        <a:xfrm>
          <a:off x="9431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Business Unit</a:t>
          </a:r>
        </a:p>
      </dsp:txBody>
      <dsp:txXfrm>
        <a:off x="32722" y="2787987"/>
        <a:ext cx="1543832" cy="748625"/>
      </dsp:txXfrm>
    </dsp:sp>
    <dsp:sp modelId="{67A13A2E-6C33-49CE-9C52-E23F55C3BC51}">
      <dsp:nvSpPr>
        <dsp:cNvPr id="0" name=""/>
        <dsp:cNvSpPr/>
      </dsp:nvSpPr>
      <dsp:spPr>
        <a:xfrm>
          <a:off x="1599846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2025" y="3146395"/>
        <a:ext cx="31808" cy="31808"/>
      </dsp:txXfrm>
    </dsp:sp>
    <dsp:sp modelId="{A9C53842-3D18-4C17-ACF1-3F541F9CA454}">
      <dsp:nvSpPr>
        <dsp:cNvPr id="0" name=""/>
        <dsp:cNvSpPr/>
      </dsp:nvSpPr>
      <dsp:spPr>
        <a:xfrm>
          <a:off x="2236012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Business Capability</a:t>
          </a:r>
        </a:p>
      </dsp:txBody>
      <dsp:txXfrm>
        <a:off x="2259303" y="2787987"/>
        <a:ext cx="1543832" cy="748625"/>
      </dsp:txXfrm>
    </dsp:sp>
    <dsp:sp modelId="{79CD03FB-CBC9-4FC1-80AA-2DBF64662B34}">
      <dsp:nvSpPr>
        <dsp:cNvPr id="0" name=""/>
        <dsp:cNvSpPr/>
      </dsp:nvSpPr>
      <dsp:spPr>
        <a:xfrm>
          <a:off x="3826426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28605" y="3146395"/>
        <a:ext cx="31808" cy="31808"/>
      </dsp:txXfrm>
    </dsp:sp>
    <dsp:sp modelId="{484B90AA-B270-4574-82F2-0308C0797E37}">
      <dsp:nvSpPr>
        <dsp:cNvPr id="0" name=""/>
        <dsp:cNvSpPr/>
      </dsp:nvSpPr>
      <dsp:spPr>
        <a:xfrm>
          <a:off x="4462592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Service</a:t>
          </a:r>
        </a:p>
      </dsp:txBody>
      <dsp:txXfrm>
        <a:off x="4485883" y="2787987"/>
        <a:ext cx="1543832" cy="748625"/>
      </dsp:txXfrm>
    </dsp:sp>
    <dsp:sp modelId="{365C1D8D-55D2-4345-B7DE-A3EEF0031A29}">
      <dsp:nvSpPr>
        <dsp:cNvPr id="0" name=""/>
        <dsp:cNvSpPr/>
      </dsp:nvSpPr>
      <dsp:spPr>
        <a:xfrm rot="18289469">
          <a:off x="5814090" y="2693739"/>
          <a:ext cx="1113999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1113999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43240" y="2677205"/>
        <a:ext cx="55699" cy="55699"/>
      </dsp:txXfrm>
    </dsp:sp>
    <dsp:sp modelId="{9C9A6304-1C23-413E-98F2-5F11CA00732E}">
      <dsp:nvSpPr>
        <dsp:cNvPr id="0" name=""/>
        <dsp:cNvSpPr/>
      </dsp:nvSpPr>
      <dsp:spPr>
        <a:xfrm>
          <a:off x="6689173" y="1850207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People</a:t>
          </a:r>
        </a:p>
      </dsp:txBody>
      <dsp:txXfrm>
        <a:off x="6712464" y="1873498"/>
        <a:ext cx="1543832" cy="748625"/>
      </dsp:txXfrm>
    </dsp:sp>
    <dsp:sp modelId="{AFF83CD3-6A41-4CF5-B63B-3261BBC06BF4}">
      <dsp:nvSpPr>
        <dsp:cNvPr id="0" name=""/>
        <dsp:cNvSpPr/>
      </dsp:nvSpPr>
      <dsp:spPr>
        <a:xfrm>
          <a:off x="6053007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55186" y="3146395"/>
        <a:ext cx="31808" cy="31808"/>
      </dsp:txXfrm>
    </dsp:sp>
    <dsp:sp modelId="{95F60CCB-07D3-4286-8601-A7292C589F3B}">
      <dsp:nvSpPr>
        <dsp:cNvPr id="0" name=""/>
        <dsp:cNvSpPr/>
      </dsp:nvSpPr>
      <dsp:spPr>
        <a:xfrm>
          <a:off x="6689173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Processes</a:t>
          </a:r>
        </a:p>
      </dsp:txBody>
      <dsp:txXfrm>
        <a:off x="6712464" y="2787987"/>
        <a:ext cx="1543832" cy="748625"/>
      </dsp:txXfrm>
    </dsp:sp>
    <dsp:sp modelId="{610F805C-4961-4F4C-AD1C-90F907AE2B57}">
      <dsp:nvSpPr>
        <dsp:cNvPr id="0" name=""/>
        <dsp:cNvSpPr/>
      </dsp:nvSpPr>
      <dsp:spPr>
        <a:xfrm rot="3310531">
          <a:off x="5814090" y="3608228"/>
          <a:ext cx="1113999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1113999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43240" y="3591694"/>
        <a:ext cx="55699" cy="55699"/>
      </dsp:txXfrm>
    </dsp:sp>
    <dsp:sp modelId="{872AF223-81E3-4032-9BF6-4D496BA25440}">
      <dsp:nvSpPr>
        <dsp:cNvPr id="0" name=""/>
        <dsp:cNvSpPr/>
      </dsp:nvSpPr>
      <dsp:spPr>
        <a:xfrm>
          <a:off x="6689173" y="3679184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Applications</a:t>
          </a:r>
        </a:p>
      </dsp:txBody>
      <dsp:txXfrm>
        <a:off x="6712464" y="3702475"/>
        <a:ext cx="1543832" cy="748625"/>
      </dsp:txXfrm>
    </dsp:sp>
    <dsp:sp modelId="{23DC9DF6-6793-40A0-93B9-0A071E22CE0D}">
      <dsp:nvSpPr>
        <dsp:cNvPr id="0" name=""/>
        <dsp:cNvSpPr/>
      </dsp:nvSpPr>
      <dsp:spPr>
        <a:xfrm>
          <a:off x="8279587" y="4065472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81766" y="4060884"/>
        <a:ext cx="31808" cy="31808"/>
      </dsp:txXfrm>
    </dsp:sp>
    <dsp:sp modelId="{6A6116C6-8413-4ECD-A5DD-70B3C225A44C}">
      <dsp:nvSpPr>
        <dsp:cNvPr id="0" name=""/>
        <dsp:cNvSpPr/>
      </dsp:nvSpPr>
      <dsp:spPr>
        <a:xfrm>
          <a:off x="8915753" y="3679184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Components</a:t>
          </a:r>
        </a:p>
      </dsp:txBody>
      <dsp:txXfrm>
        <a:off x="8939044" y="3702475"/>
        <a:ext cx="1543832" cy="74862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B95AA-5A5B-4DAA-BEE7-2AC579673B3D}">
      <dsp:nvSpPr>
        <dsp:cNvPr id="0" name=""/>
        <dsp:cNvSpPr/>
      </dsp:nvSpPr>
      <dsp:spPr>
        <a:xfrm>
          <a:off x="0" y="4148729"/>
          <a:ext cx="9982200" cy="7077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Dependency Components 2</a:t>
          </a:r>
        </a:p>
      </dsp:txBody>
      <dsp:txXfrm>
        <a:off x="0" y="4148729"/>
        <a:ext cx="2994660" cy="707722"/>
      </dsp:txXfrm>
    </dsp:sp>
    <dsp:sp modelId="{A96F6638-5F47-415B-A77B-70EB4E1BBB66}">
      <dsp:nvSpPr>
        <dsp:cNvPr id="0" name=""/>
        <dsp:cNvSpPr/>
      </dsp:nvSpPr>
      <dsp:spPr>
        <a:xfrm>
          <a:off x="0" y="3323052"/>
          <a:ext cx="9982200" cy="7077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Dependency Components</a:t>
          </a:r>
        </a:p>
      </dsp:txBody>
      <dsp:txXfrm>
        <a:off x="0" y="3323052"/>
        <a:ext cx="2994660" cy="707722"/>
      </dsp:txXfrm>
    </dsp:sp>
    <dsp:sp modelId="{BB1E8561-8DC1-408C-87AF-B6C6DB29FE28}">
      <dsp:nvSpPr>
        <dsp:cNvPr id="0" name=""/>
        <dsp:cNvSpPr/>
      </dsp:nvSpPr>
      <dsp:spPr>
        <a:xfrm>
          <a:off x="0" y="2497376"/>
          <a:ext cx="9982200" cy="7077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Primary Component</a:t>
          </a:r>
        </a:p>
      </dsp:txBody>
      <dsp:txXfrm>
        <a:off x="0" y="2497376"/>
        <a:ext cx="2994660" cy="707722"/>
      </dsp:txXfrm>
    </dsp:sp>
    <dsp:sp modelId="{5BF49189-8823-4260-B73B-B934D1493F5F}">
      <dsp:nvSpPr>
        <dsp:cNvPr id="0" name=""/>
        <dsp:cNvSpPr/>
      </dsp:nvSpPr>
      <dsp:spPr>
        <a:xfrm>
          <a:off x="0" y="1671700"/>
          <a:ext cx="9982200" cy="7077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Application</a:t>
          </a:r>
        </a:p>
      </dsp:txBody>
      <dsp:txXfrm>
        <a:off x="0" y="1671700"/>
        <a:ext cx="2994660" cy="707722"/>
      </dsp:txXfrm>
    </dsp:sp>
    <dsp:sp modelId="{21BE7247-362B-435B-8985-4E10B7C22A76}">
      <dsp:nvSpPr>
        <dsp:cNvPr id="0" name=""/>
        <dsp:cNvSpPr/>
      </dsp:nvSpPr>
      <dsp:spPr>
        <a:xfrm>
          <a:off x="0" y="846024"/>
          <a:ext cx="9982200" cy="7077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Business Capabilities</a:t>
          </a:r>
        </a:p>
      </dsp:txBody>
      <dsp:txXfrm>
        <a:off x="0" y="846024"/>
        <a:ext cx="2994660" cy="707722"/>
      </dsp:txXfrm>
    </dsp:sp>
    <dsp:sp modelId="{7A654CB2-C77B-4B57-8CA7-9D0C525FD9BE}">
      <dsp:nvSpPr>
        <dsp:cNvPr id="0" name=""/>
        <dsp:cNvSpPr/>
      </dsp:nvSpPr>
      <dsp:spPr>
        <a:xfrm>
          <a:off x="0" y="20348"/>
          <a:ext cx="9982200" cy="7077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Business Units</a:t>
          </a:r>
        </a:p>
      </dsp:txBody>
      <dsp:txXfrm>
        <a:off x="0" y="20348"/>
        <a:ext cx="2994660" cy="707722"/>
      </dsp:txXfrm>
    </dsp:sp>
    <dsp:sp modelId="{11A880AD-7F30-4967-8FB1-C883B8F30062}">
      <dsp:nvSpPr>
        <dsp:cNvPr id="0" name=""/>
        <dsp:cNvSpPr/>
      </dsp:nvSpPr>
      <dsp:spPr>
        <a:xfrm>
          <a:off x="5946281" y="79325"/>
          <a:ext cx="884652" cy="589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Finance</a:t>
          </a:r>
        </a:p>
      </dsp:txBody>
      <dsp:txXfrm>
        <a:off x="5963555" y="96599"/>
        <a:ext cx="850104" cy="555220"/>
      </dsp:txXfrm>
    </dsp:sp>
    <dsp:sp modelId="{ACA03F54-CDF6-43D3-BC0E-B57B9CE251DC}">
      <dsp:nvSpPr>
        <dsp:cNvPr id="0" name=""/>
        <dsp:cNvSpPr/>
      </dsp:nvSpPr>
      <dsp:spPr>
        <a:xfrm>
          <a:off x="4376022" y="669094"/>
          <a:ext cx="2012585" cy="235907"/>
        </a:xfrm>
        <a:custGeom>
          <a:avLst/>
          <a:gdLst/>
          <a:ahLst/>
          <a:cxnLst/>
          <a:rect l="0" t="0" r="0" b="0"/>
          <a:pathLst>
            <a:path>
              <a:moveTo>
                <a:pt x="2012585" y="0"/>
              </a:moveTo>
              <a:lnTo>
                <a:pt x="2012585" y="117953"/>
              </a:lnTo>
              <a:lnTo>
                <a:pt x="0" y="117953"/>
              </a:lnTo>
              <a:lnTo>
                <a:pt x="0" y="2359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D7E3A5-DE40-4286-816F-DABBFED38E87}">
      <dsp:nvSpPr>
        <dsp:cNvPr id="0" name=""/>
        <dsp:cNvSpPr/>
      </dsp:nvSpPr>
      <dsp:spPr>
        <a:xfrm>
          <a:off x="3933695" y="905001"/>
          <a:ext cx="884652" cy="589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Accounts Payable</a:t>
          </a:r>
        </a:p>
      </dsp:txBody>
      <dsp:txXfrm>
        <a:off x="3950969" y="922275"/>
        <a:ext cx="850104" cy="555220"/>
      </dsp:txXfrm>
    </dsp:sp>
    <dsp:sp modelId="{F67DCD3F-5DD7-4015-99BC-FFB1C250B6C1}">
      <dsp:nvSpPr>
        <dsp:cNvPr id="0" name=""/>
        <dsp:cNvSpPr/>
      </dsp:nvSpPr>
      <dsp:spPr>
        <a:xfrm>
          <a:off x="4330302" y="1494770"/>
          <a:ext cx="91440" cy="2359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9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70EC1-9EA4-475E-BF51-3233E53D861E}">
      <dsp:nvSpPr>
        <dsp:cNvPr id="0" name=""/>
        <dsp:cNvSpPr/>
      </dsp:nvSpPr>
      <dsp:spPr>
        <a:xfrm>
          <a:off x="3933695" y="1730677"/>
          <a:ext cx="884652" cy="589768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Cheque Importer</a:t>
          </a:r>
        </a:p>
      </dsp:txBody>
      <dsp:txXfrm>
        <a:off x="3950969" y="1747951"/>
        <a:ext cx="850104" cy="555220"/>
      </dsp:txXfrm>
    </dsp:sp>
    <dsp:sp modelId="{0F853A90-B808-412A-B0B2-4E6ADB1A6408}">
      <dsp:nvSpPr>
        <dsp:cNvPr id="0" name=""/>
        <dsp:cNvSpPr/>
      </dsp:nvSpPr>
      <dsp:spPr>
        <a:xfrm>
          <a:off x="4330302" y="2320446"/>
          <a:ext cx="91440" cy="2359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9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3B9693-E6B0-4BAD-92FE-5EA6F3CFE3B1}">
      <dsp:nvSpPr>
        <dsp:cNvPr id="0" name=""/>
        <dsp:cNvSpPr/>
      </dsp:nvSpPr>
      <dsp:spPr>
        <a:xfrm>
          <a:off x="3933695" y="2556353"/>
          <a:ext cx="884652" cy="589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Cheque Importer Web App</a:t>
          </a:r>
        </a:p>
      </dsp:txBody>
      <dsp:txXfrm>
        <a:off x="3950969" y="2573627"/>
        <a:ext cx="850104" cy="555220"/>
      </dsp:txXfrm>
    </dsp:sp>
    <dsp:sp modelId="{3FEC1FF7-86DB-4EED-8E13-D21577AAF4B7}">
      <dsp:nvSpPr>
        <dsp:cNvPr id="0" name=""/>
        <dsp:cNvSpPr/>
      </dsp:nvSpPr>
      <dsp:spPr>
        <a:xfrm>
          <a:off x="3800998" y="3146122"/>
          <a:ext cx="575024" cy="235907"/>
        </a:xfrm>
        <a:custGeom>
          <a:avLst/>
          <a:gdLst/>
          <a:ahLst/>
          <a:cxnLst/>
          <a:rect l="0" t="0" r="0" b="0"/>
          <a:pathLst>
            <a:path>
              <a:moveTo>
                <a:pt x="575024" y="0"/>
              </a:moveTo>
              <a:lnTo>
                <a:pt x="575024" y="117953"/>
              </a:lnTo>
              <a:lnTo>
                <a:pt x="0" y="117953"/>
              </a:lnTo>
              <a:lnTo>
                <a:pt x="0" y="2359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7E9E16-4626-4E7A-B49C-A40363DB0F8C}">
      <dsp:nvSpPr>
        <dsp:cNvPr id="0" name=""/>
        <dsp:cNvSpPr/>
      </dsp:nvSpPr>
      <dsp:spPr>
        <a:xfrm>
          <a:off x="3358671" y="3382029"/>
          <a:ext cx="884652" cy="589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Database</a:t>
          </a:r>
        </a:p>
      </dsp:txBody>
      <dsp:txXfrm>
        <a:off x="3375945" y="3399303"/>
        <a:ext cx="850104" cy="555220"/>
      </dsp:txXfrm>
    </dsp:sp>
    <dsp:sp modelId="{72889F7C-6AE0-427C-83A5-F6EE7866F0B1}">
      <dsp:nvSpPr>
        <dsp:cNvPr id="0" name=""/>
        <dsp:cNvSpPr/>
      </dsp:nvSpPr>
      <dsp:spPr>
        <a:xfrm>
          <a:off x="3755278" y="3971798"/>
          <a:ext cx="91440" cy="2359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9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F4FC01-20A1-403B-A79D-976A9652EF4E}">
      <dsp:nvSpPr>
        <dsp:cNvPr id="0" name=""/>
        <dsp:cNvSpPr/>
      </dsp:nvSpPr>
      <dsp:spPr>
        <a:xfrm>
          <a:off x="3358671" y="4207705"/>
          <a:ext cx="884652" cy="589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DB Server</a:t>
          </a:r>
        </a:p>
      </dsp:txBody>
      <dsp:txXfrm>
        <a:off x="3375945" y="4224979"/>
        <a:ext cx="850104" cy="555220"/>
      </dsp:txXfrm>
    </dsp:sp>
    <dsp:sp modelId="{0CDB860B-1FBA-49CE-BC85-B093A88E2835}">
      <dsp:nvSpPr>
        <dsp:cNvPr id="0" name=""/>
        <dsp:cNvSpPr/>
      </dsp:nvSpPr>
      <dsp:spPr>
        <a:xfrm>
          <a:off x="4376022" y="3146122"/>
          <a:ext cx="575024" cy="23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953"/>
              </a:lnTo>
              <a:lnTo>
                <a:pt x="575024" y="117953"/>
              </a:lnTo>
              <a:lnTo>
                <a:pt x="575024" y="2359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0021A-EFF9-444B-B86B-C2E555EB2506}">
      <dsp:nvSpPr>
        <dsp:cNvPr id="0" name=""/>
        <dsp:cNvSpPr/>
      </dsp:nvSpPr>
      <dsp:spPr>
        <a:xfrm>
          <a:off x="4508720" y="3382029"/>
          <a:ext cx="884652" cy="589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WebServer</a:t>
          </a:r>
          <a:endParaRPr lang="en-US" sz="1100" kern="1200" dirty="0"/>
        </a:p>
      </dsp:txBody>
      <dsp:txXfrm>
        <a:off x="4525994" y="3399303"/>
        <a:ext cx="850104" cy="555220"/>
      </dsp:txXfrm>
    </dsp:sp>
    <dsp:sp modelId="{7D83FBCD-C0DA-4942-9044-18C9F77073AE}">
      <dsp:nvSpPr>
        <dsp:cNvPr id="0" name=""/>
        <dsp:cNvSpPr/>
      </dsp:nvSpPr>
      <dsp:spPr>
        <a:xfrm>
          <a:off x="6101095" y="669094"/>
          <a:ext cx="287512" cy="235907"/>
        </a:xfrm>
        <a:custGeom>
          <a:avLst/>
          <a:gdLst/>
          <a:ahLst/>
          <a:cxnLst/>
          <a:rect l="0" t="0" r="0" b="0"/>
          <a:pathLst>
            <a:path>
              <a:moveTo>
                <a:pt x="287512" y="0"/>
              </a:moveTo>
              <a:lnTo>
                <a:pt x="287512" y="117953"/>
              </a:lnTo>
              <a:lnTo>
                <a:pt x="0" y="117953"/>
              </a:lnTo>
              <a:lnTo>
                <a:pt x="0" y="2359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74ED6-D4C2-48F3-A1E4-FF2685CE0608}">
      <dsp:nvSpPr>
        <dsp:cNvPr id="0" name=""/>
        <dsp:cNvSpPr/>
      </dsp:nvSpPr>
      <dsp:spPr>
        <a:xfrm>
          <a:off x="5658769" y="905001"/>
          <a:ext cx="884652" cy="589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Awards Management</a:t>
          </a:r>
        </a:p>
      </dsp:txBody>
      <dsp:txXfrm>
        <a:off x="5676043" y="922275"/>
        <a:ext cx="850104" cy="555220"/>
      </dsp:txXfrm>
    </dsp:sp>
    <dsp:sp modelId="{F377201C-5680-4748-BB31-3B3CDCA43BA6}">
      <dsp:nvSpPr>
        <dsp:cNvPr id="0" name=""/>
        <dsp:cNvSpPr/>
      </dsp:nvSpPr>
      <dsp:spPr>
        <a:xfrm>
          <a:off x="6055375" y="1494770"/>
          <a:ext cx="91440" cy="2359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9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1A551E-435D-4443-A044-9EE3652FD89D}">
      <dsp:nvSpPr>
        <dsp:cNvPr id="0" name=""/>
        <dsp:cNvSpPr/>
      </dsp:nvSpPr>
      <dsp:spPr>
        <a:xfrm>
          <a:off x="5658769" y="1730677"/>
          <a:ext cx="884652" cy="589768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Blackbaud</a:t>
          </a:r>
        </a:p>
      </dsp:txBody>
      <dsp:txXfrm>
        <a:off x="5676043" y="1747951"/>
        <a:ext cx="850104" cy="555220"/>
      </dsp:txXfrm>
    </dsp:sp>
    <dsp:sp modelId="{72529792-702A-4676-AFD3-4B43D5100B4A}">
      <dsp:nvSpPr>
        <dsp:cNvPr id="0" name=""/>
        <dsp:cNvSpPr/>
      </dsp:nvSpPr>
      <dsp:spPr>
        <a:xfrm>
          <a:off x="6055375" y="2320446"/>
          <a:ext cx="91440" cy="2359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9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2F9A1-9C59-4952-8072-24AE1ADEE8BD}">
      <dsp:nvSpPr>
        <dsp:cNvPr id="0" name=""/>
        <dsp:cNvSpPr/>
      </dsp:nvSpPr>
      <dsp:spPr>
        <a:xfrm>
          <a:off x="5658769" y="2556353"/>
          <a:ext cx="884652" cy="589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Blackbaud Cloud</a:t>
          </a:r>
        </a:p>
      </dsp:txBody>
      <dsp:txXfrm>
        <a:off x="5676043" y="2573627"/>
        <a:ext cx="850104" cy="555220"/>
      </dsp:txXfrm>
    </dsp:sp>
    <dsp:sp modelId="{F9EB7D41-04E6-4A08-AFBE-0F964F391D04}">
      <dsp:nvSpPr>
        <dsp:cNvPr id="0" name=""/>
        <dsp:cNvSpPr/>
      </dsp:nvSpPr>
      <dsp:spPr>
        <a:xfrm>
          <a:off x="6055375" y="3146122"/>
          <a:ext cx="91440" cy="2359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9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1184B-05C2-42FD-9A50-6AB4C2E35D6C}">
      <dsp:nvSpPr>
        <dsp:cNvPr id="0" name=""/>
        <dsp:cNvSpPr/>
      </dsp:nvSpPr>
      <dsp:spPr>
        <a:xfrm>
          <a:off x="5658769" y="3382029"/>
          <a:ext cx="884652" cy="589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Student Sync</a:t>
          </a:r>
        </a:p>
      </dsp:txBody>
      <dsp:txXfrm>
        <a:off x="5676043" y="3399303"/>
        <a:ext cx="850104" cy="555220"/>
      </dsp:txXfrm>
    </dsp:sp>
    <dsp:sp modelId="{EFA1A324-7AA5-4619-AB5D-A8D16A136D9A}">
      <dsp:nvSpPr>
        <dsp:cNvPr id="0" name=""/>
        <dsp:cNvSpPr/>
      </dsp:nvSpPr>
      <dsp:spPr>
        <a:xfrm>
          <a:off x="6055375" y="3971798"/>
          <a:ext cx="91440" cy="2359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9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0F69C2-CC04-47FE-953D-787F85E050AA}">
      <dsp:nvSpPr>
        <dsp:cNvPr id="0" name=""/>
        <dsp:cNvSpPr/>
      </dsp:nvSpPr>
      <dsp:spPr>
        <a:xfrm>
          <a:off x="5658769" y="4207705"/>
          <a:ext cx="884652" cy="589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Colleague SIS</a:t>
          </a:r>
        </a:p>
      </dsp:txBody>
      <dsp:txXfrm>
        <a:off x="5676043" y="4224979"/>
        <a:ext cx="850104" cy="555220"/>
      </dsp:txXfrm>
    </dsp:sp>
    <dsp:sp modelId="{F5F7FD35-EA53-4063-B529-3E6E84896661}">
      <dsp:nvSpPr>
        <dsp:cNvPr id="0" name=""/>
        <dsp:cNvSpPr/>
      </dsp:nvSpPr>
      <dsp:spPr>
        <a:xfrm>
          <a:off x="6388608" y="669094"/>
          <a:ext cx="2012585" cy="23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953"/>
              </a:lnTo>
              <a:lnTo>
                <a:pt x="2012585" y="117953"/>
              </a:lnTo>
              <a:lnTo>
                <a:pt x="2012585" y="2359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5B7AE9-F946-48D0-88D7-34AF7EDAF7F1}">
      <dsp:nvSpPr>
        <dsp:cNvPr id="0" name=""/>
        <dsp:cNvSpPr/>
      </dsp:nvSpPr>
      <dsp:spPr>
        <a:xfrm>
          <a:off x="7958867" y="905001"/>
          <a:ext cx="884652" cy="589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Accounts Receivable</a:t>
          </a:r>
        </a:p>
      </dsp:txBody>
      <dsp:txXfrm>
        <a:off x="7976141" y="922275"/>
        <a:ext cx="850104" cy="555220"/>
      </dsp:txXfrm>
    </dsp:sp>
    <dsp:sp modelId="{5F85E661-846D-4EC9-AC90-3D3D0C0F719D}">
      <dsp:nvSpPr>
        <dsp:cNvPr id="0" name=""/>
        <dsp:cNvSpPr/>
      </dsp:nvSpPr>
      <dsp:spPr>
        <a:xfrm>
          <a:off x="8355473" y="1494770"/>
          <a:ext cx="91440" cy="2359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9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9C8C0-B6BF-46B5-8C6E-399A626B907C}">
      <dsp:nvSpPr>
        <dsp:cNvPr id="0" name=""/>
        <dsp:cNvSpPr/>
      </dsp:nvSpPr>
      <dsp:spPr>
        <a:xfrm>
          <a:off x="7958867" y="1730677"/>
          <a:ext cx="884652" cy="589768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Ellucian Recruit</a:t>
          </a:r>
        </a:p>
      </dsp:txBody>
      <dsp:txXfrm>
        <a:off x="7976141" y="1747951"/>
        <a:ext cx="850104" cy="555220"/>
      </dsp:txXfrm>
    </dsp:sp>
    <dsp:sp modelId="{13CE1857-3946-424E-B7D9-FCDC52D206F3}">
      <dsp:nvSpPr>
        <dsp:cNvPr id="0" name=""/>
        <dsp:cNvSpPr/>
      </dsp:nvSpPr>
      <dsp:spPr>
        <a:xfrm>
          <a:off x="7826169" y="2320446"/>
          <a:ext cx="575024" cy="235907"/>
        </a:xfrm>
        <a:custGeom>
          <a:avLst/>
          <a:gdLst/>
          <a:ahLst/>
          <a:cxnLst/>
          <a:rect l="0" t="0" r="0" b="0"/>
          <a:pathLst>
            <a:path>
              <a:moveTo>
                <a:pt x="575024" y="0"/>
              </a:moveTo>
              <a:lnTo>
                <a:pt x="575024" y="117953"/>
              </a:lnTo>
              <a:lnTo>
                <a:pt x="0" y="117953"/>
              </a:lnTo>
              <a:lnTo>
                <a:pt x="0" y="2359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F37107-A30F-40B9-9820-F296A7C701FF}">
      <dsp:nvSpPr>
        <dsp:cNvPr id="0" name=""/>
        <dsp:cNvSpPr/>
      </dsp:nvSpPr>
      <dsp:spPr>
        <a:xfrm>
          <a:off x="7383842" y="2556353"/>
          <a:ext cx="884652" cy="589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Recruit Cloud</a:t>
          </a:r>
        </a:p>
      </dsp:txBody>
      <dsp:txXfrm>
        <a:off x="7401116" y="2573627"/>
        <a:ext cx="850104" cy="555220"/>
      </dsp:txXfrm>
    </dsp:sp>
    <dsp:sp modelId="{23A0ABDD-E082-4B8E-AA5F-97D0F82EC2BD}">
      <dsp:nvSpPr>
        <dsp:cNvPr id="0" name=""/>
        <dsp:cNvSpPr/>
      </dsp:nvSpPr>
      <dsp:spPr>
        <a:xfrm>
          <a:off x="7780449" y="3146122"/>
          <a:ext cx="91440" cy="2359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9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3E9AE3-4064-4AFC-B633-76189BC9BDC5}">
      <dsp:nvSpPr>
        <dsp:cNvPr id="0" name=""/>
        <dsp:cNvSpPr/>
      </dsp:nvSpPr>
      <dsp:spPr>
        <a:xfrm>
          <a:off x="7383842" y="3382029"/>
          <a:ext cx="884652" cy="589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Payment Gateway</a:t>
          </a:r>
        </a:p>
      </dsp:txBody>
      <dsp:txXfrm>
        <a:off x="7401116" y="3399303"/>
        <a:ext cx="850104" cy="555220"/>
      </dsp:txXfrm>
    </dsp:sp>
    <dsp:sp modelId="{466A19FC-218A-4A3B-B288-A0F28218ADE6}">
      <dsp:nvSpPr>
        <dsp:cNvPr id="0" name=""/>
        <dsp:cNvSpPr/>
      </dsp:nvSpPr>
      <dsp:spPr>
        <a:xfrm>
          <a:off x="7251144" y="3971798"/>
          <a:ext cx="575024" cy="235907"/>
        </a:xfrm>
        <a:custGeom>
          <a:avLst/>
          <a:gdLst/>
          <a:ahLst/>
          <a:cxnLst/>
          <a:rect l="0" t="0" r="0" b="0"/>
          <a:pathLst>
            <a:path>
              <a:moveTo>
                <a:pt x="575024" y="0"/>
              </a:moveTo>
              <a:lnTo>
                <a:pt x="575024" y="117953"/>
              </a:lnTo>
              <a:lnTo>
                <a:pt x="0" y="117953"/>
              </a:lnTo>
              <a:lnTo>
                <a:pt x="0" y="2359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1A8CAE-D17C-484B-BCD4-A224A3193F0D}">
      <dsp:nvSpPr>
        <dsp:cNvPr id="0" name=""/>
        <dsp:cNvSpPr/>
      </dsp:nvSpPr>
      <dsp:spPr>
        <a:xfrm>
          <a:off x="6808818" y="4207705"/>
          <a:ext cx="884652" cy="589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Colleague SIS</a:t>
          </a:r>
        </a:p>
      </dsp:txBody>
      <dsp:txXfrm>
        <a:off x="6826092" y="4224979"/>
        <a:ext cx="850104" cy="555220"/>
      </dsp:txXfrm>
    </dsp:sp>
    <dsp:sp modelId="{EC391CE0-4DE0-439A-9B2F-4325B96C1BFF}">
      <dsp:nvSpPr>
        <dsp:cNvPr id="0" name=""/>
        <dsp:cNvSpPr/>
      </dsp:nvSpPr>
      <dsp:spPr>
        <a:xfrm>
          <a:off x="7826169" y="3971798"/>
          <a:ext cx="575024" cy="23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953"/>
              </a:lnTo>
              <a:lnTo>
                <a:pt x="575024" y="117953"/>
              </a:lnTo>
              <a:lnTo>
                <a:pt x="575024" y="2359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EA5BA-0927-4B43-B1F9-E5A511B07CEC}">
      <dsp:nvSpPr>
        <dsp:cNvPr id="0" name=""/>
        <dsp:cNvSpPr/>
      </dsp:nvSpPr>
      <dsp:spPr>
        <a:xfrm>
          <a:off x="7958867" y="4207705"/>
          <a:ext cx="884652" cy="589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Moneris</a:t>
          </a:r>
        </a:p>
      </dsp:txBody>
      <dsp:txXfrm>
        <a:off x="7976141" y="4224979"/>
        <a:ext cx="850104" cy="555220"/>
      </dsp:txXfrm>
    </dsp:sp>
    <dsp:sp modelId="{08C7DB82-FDE2-4926-B965-A4C3E0C2E1C0}">
      <dsp:nvSpPr>
        <dsp:cNvPr id="0" name=""/>
        <dsp:cNvSpPr/>
      </dsp:nvSpPr>
      <dsp:spPr>
        <a:xfrm>
          <a:off x="8401193" y="2320446"/>
          <a:ext cx="575024" cy="23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953"/>
              </a:lnTo>
              <a:lnTo>
                <a:pt x="575024" y="117953"/>
              </a:lnTo>
              <a:lnTo>
                <a:pt x="575024" y="2359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921780-28B3-4AC1-9CA5-1A6B8543E02F}">
      <dsp:nvSpPr>
        <dsp:cNvPr id="0" name=""/>
        <dsp:cNvSpPr/>
      </dsp:nvSpPr>
      <dsp:spPr>
        <a:xfrm>
          <a:off x="8533891" y="2556353"/>
          <a:ext cx="884652" cy="589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Colleague Recruit API</a:t>
          </a:r>
        </a:p>
      </dsp:txBody>
      <dsp:txXfrm>
        <a:off x="8551165" y="2573627"/>
        <a:ext cx="850104" cy="555220"/>
      </dsp:txXfrm>
    </dsp:sp>
    <dsp:sp modelId="{2E6E7FE7-215A-41A8-852C-613FCFE72B0E}">
      <dsp:nvSpPr>
        <dsp:cNvPr id="0" name=""/>
        <dsp:cNvSpPr/>
      </dsp:nvSpPr>
      <dsp:spPr>
        <a:xfrm>
          <a:off x="8930497" y="3146122"/>
          <a:ext cx="91440" cy="2359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9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4ED45-4246-4ABE-B766-DFA48E5B5D43}">
      <dsp:nvSpPr>
        <dsp:cNvPr id="0" name=""/>
        <dsp:cNvSpPr/>
      </dsp:nvSpPr>
      <dsp:spPr>
        <a:xfrm>
          <a:off x="8533891" y="3382029"/>
          <a:ext cx="884652" cy="589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Colleague SIS</a:t>
          </a:r>
        </a:p>
      </dsp:txBody>
      <dsp:txXfrm>
        <a:off x="8551165" y="3399303"/>
        <a:ext cx="850104" cy="55522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5C1BE-7CA9-451A-9E86-78A40E805AB0}">
      <dsp:nvSpPr>
        <dsp:cNvPr id="0" name=""/>
        <dsp:cNvSpPr/>
      </dsp:nvSpPr>
      <dsp:spPr>
        <a:xfrm>
          <a:off x="918639" y="757126"/>
          <a:ext cx="1314897" cy="657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Business Unit</a:t>
          </a:r>
        </a:p>
      </dsp:txBody>
      <dsp:txXfrm>
        <a:off x="937895" y="776382"/>
        <a:ext cx="1276385" cy="618936"/>
      </dsp:txXfrm>
    </dsp:sp>
    <dsp:sp modelId="{67A13A2E-6C33-49CE-9C52-E23F55C3BC51}">
      <dsp:nvSpPr>
        <dsp:cNvPr id="0" name=""/>
        <dsp:cNvSpPr/>
      </dsp:nvSpPr>
      <dsp:spPr>
        <a:xfrm>
          <a:off x="2233536" y="1058604"/>
          <a:ext cx="52595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525958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83367" y="1072701"/>
        <a:ext cx="26297" cy="26297"/>
      </dsp:txXfrm>
    </dsp:sp>
    <dsp:sp modelId="{A9C53842-3D18-4C17-ACF1-3F541F9CA454}">
      <dsp:nvSpPr>
        <dsp:cNvPr id="0" name=""/>
        <dsp:cNvSpPr/>
      </dsp:nvSpPr>
      <dsp:spPr>
        <a:xfrm>
          <a:off x="2759495" y="757126"/>
          <a:ext cx="1314897" cy="657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Business Capability</a:t>
          </a:r>
        </a:p>
      </dsp:txBody>
      <dsp:txXfrm>
        <a:off x="2778751" y="776382"/>
        <a:ext cx="1276385" cy="618936"/>
      </dsp:txXfrm>
    </dsp:sp>
    <dsp:sp modelId="{79CD03FB-CBC9-4FC1-80AA-2DBF64662B34}">
      <dsp:nvSpPr>
        <dsp:cNvPr id="0" name=""/>
        <dsp:cNvSpPr/>
      </dsp:nvSpPr>
      <dsp:spPr>
        <a:xfrm>
          <a:off x="4074392" y="1058604"/>
          <a:ext cx="52595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525958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24223" y="1072701"/>
        <a:ext cx="26297" cy="26297"/>
      </dsp:txXfrm>
    </dsp:sp>
    <dsp:sp modelId="{484B90AA-B270-4574-82F2-0308C0797E37}">
      <dsp:nvSpPr>
        <dsp:cNvPr id="0" name=""/>
        <dsp:cNvSpPr/>
      </dsp:nvSpPr>
      <dsp:spPr>
        <a:xfrm>
          <a:off x="4600351" y="757126"/>
          <a:ext cx="1314897" cy="657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Service</a:t>
          </a:r>
        </a:p>
      </dsp:txBody>
      <dsp:txXfrm>
        <a:off x="4619607" y="776382"/>
        <a:ext cx="1276385" cy="618936"/>
      </dsp:txXfrm>
    </dsp:sp>
    <dsp:sp modelId="{365C1D8D-55D2-4345-B7DE-A3EEF0031A29}">
      <dsp:nvSpPr>
        <dsp:cNvPr id="0" name=""/>
        <dsp:cNvSpPr/>
      </dsp:nvSpPr>
      <dsp:spPr>
        <a:xfrm rot="18289469">
          <a:off x="5717720" y="680571"/>
          <a:ext cx="92101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921014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55202" y="684792"/>
        <a:ext cx="46050" cy="46050"/>
      </dsp:txXfrm>
    </dsp:sp>
    <dsp:sp modelId="{9C9A6304-1C23-413E-98F2-5F11CA00732E}">
      <dsp:nvSpPr>
        <dsp:cNvPr id="0" name=""/>
        <dsp:cNvSpPr/>
      </dsp:nvSpPr>
      <dsp:spPr>
        <a:xfrm>
          <a:off x="6441207" y="1060"/>
          <a:ext cx="1314897" cy="657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People</a:t>
          </a:r>
        </a:p>
      </dsp:txBody>
      <dsp:txXfrm>
        <a:off x="6460463" y="20316"/>
        <a:ext cx="1276385" cy="618936"/>
      </dsp:txXfrm>
    </dsp:sp>
    <dsp:sp modelId="{AFF83CD3-6A41-4CF5-B63B-3261BBC06BF4}">
      <dsp:nvSpPr>
        <dsp:cNvPr id="0" name=""/>
        <dsp:cNvSpPr/>
      </dsp:nvSpPr>
      <dsp:spPr>
        <a:xfrm>
          <a:off x="5915248" y="1058604"/>
          <a:ext cx="52595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525958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65078" y="1072701"/>
        <a:ext cx="26297" cy="26297"/>
      </dsp:txXfrm>
    </dsp:sp>
    <dsp:sp modelId="{95F60CCB-07D3-4286-8601-A7292C589F3B}">
      <dsp:nvSpPr>
        <dsp:cNvPr id="0" name=""/>
        <dsp:cNvSpPr/>
      </dsp:nvSpPr>
      <dsp:spPr>
        <a:xfrm>
          <a:off x="6441207" y="757126"/>
          <a:ext cx="1314897" cy="657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Processes</a:t>
          </a:r>
        </a:p>
      </dsp:txBody>
      <dsp:txXfrm>
        <a:off x="6460463" y="776382"/>
        <a:ext cx="1276385" cy="618936"/>
      </dsp:txXfrm>
    </dsp:sp>
    <dsp:sp modelId="{610F805C-4961-4F4C-AD1C-90F907AE2B57}">
      <dsp:nvSpPr>
        <dsp:cNvPr id="0" name=""/>
        <dsp:cNvSpPr/>
      </dsp:nvSpPr>
      <dsp:spPr>
        <a:xfrm rot="3310531">
          <a:off x="5717720" y="1436637"/>
          <a:ext cx="92101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921014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55202" y="1440858"/>
        <a:ext cx="46050" cy="46050"/>
      </dsp:txXfrm>
    </dsp:sp>
    <dsp:sp modelId="{872AF223-81E3-4032-9BF6-4D496BA25440}">
      <dsp:nvSpPr>
        <dsp:cNvPr id="0" name=""/>
        <dsp:cNvSpPr/>
      </dsp:nvSpPr>
      <dsp:spPr>
        <a:xfrm>
          <a:off x="6441207" y="1513192"/>
          <a:ext cx="1314897" cy="657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Applications</a:t>
          </a:r>
        </a:p>
      </dsp:txBody>
      <dsp:txXfrm>
        <a:off x="6460463" y="1532448"/>
        <a:ext cx="1276385" cy="618936"/>
      </dsp:txXfrm>
    </dsp:sp>
    <dsp:sp modelId="{23DC9DF6-6793-40A0-93B9-0A071E22CE0D}">
      <dsp:nvSpPr>
        <dsp:cNvPr id="0" name=""/>
        <dsp:cNvSpPr/>
      </dsp:nvSpPr>
      <dsp:spPr>
        <a:xfrm>
          <a:off x="7756104" y="1814670"/>
          <a:ext cx="52595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525958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05934" y="1828767"/>
        <a:ext cx="26297" cy="26297"/>
      </dsp:txXfrm>
    </dsp:sp>
    <dsp:sp modelId="{6A6116C6-8413-4ECD-A5DD-70B3C225A44C}">
      <dsp:nvSpPr>
        <dsp:cNvPr id="0" name=""/>
        <dsp:cNvSpPr/>
      </dsp:nvSpPr>
      <dsp:spPr>
        <a:xfrm>
          <a:off x="8282063" y="1513192"/>
          <a:ext cx="1314897" cy="657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Components</a:t>
          </a:r>
        </a:p>
      </dsp:txBody>
      <dsp:txXfrm>
        <a:off x="8301319" y="1532448"/>
        <a:ext cx="1276385" cy="6189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5C1BE-7CA9-451A-9E86-78A40E805AB0}">
      <dsp:nvSpPr>
        <dsp:cNvPr id="0" name=""/>
        <dsp:cNvSpPr/>
      </dsp:nvSpPr>
      <dsp:spPr>
        <a:xfrm>
          <a:off x="9431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Business Unit</a:t>
          </a:r>
        </a:p>
      </dsp:txBody>
      <dsp:txXfrm>
        <a:off x="32722" y="2787987"/>
        <a:ext cx="1543832" cy="748625"/>
      </dsp:txXfrm>
    </dsp:sp>
    <dsp:sp modelId="{67A13A2E-6C33-49CE-9C52-E23F55C3BC51}">
      <dsp:nvSpPr>
        <dsp:cNvPr id="0" name=""/>
        <dsp:cNvSpPr/>
      </dsp:nvSpPr>
      <dsp:spPr>
        <a:xfrm>
          <a:off x="1599846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2025" y="3146395"/>
        <a:ext cx="31808" cy="31808"/>
      </dsp:txXfrm>
    </dsp:sp>
    <dsp:sp modelId="{A9C53842-3D18-4C17-ACF1-3F541F9CA454}">
      <dsp:nvSpPr>
        <dsp:cNvPr id="0" name=""/>
        <dsp:cNvSpPr/>
      </dsp:nvSpPr>
      <dsp:spPr>
        <a:xfrm>
          <a:off x="2236012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Business Capability</a:t>
          </a:r>
        </a:p>
      </dsp:txBody>
      <dsp:txXfrm>
        <a:off x="2259303" y="2787987"/>
        <a:ext cx="1543832" cy="748625"/>
      </dsp:txXfrm>
    </dsp:sp>
    <dsp:sp modelId="{79CD03FB-CBC9-4FC1-80AA-2DBF64662B34}">
      <dsp:nvSpPr>
        <dsp:cNvPr id="0" name=""/>
        <dsp:cNvSpPr/>
      </dsp:nvSpPr>
      <dsp:spPr>
        <a:xfrm>
          <a:off x="3826426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28605" y="3146395"/>
        <a:ext cx="31808" cy="31808"/>
      </dsp:txXfrm>
    </dsp:sp>
    <dsp:sp modelId="{484B90AA-B270-4574-82F2-0308C0797E37}">
      <dsp:nvSpPr>
        <dsp:cNvPr id="0" name=""/>
        <dsp:cNvSpPr/>
      </dsp:nvSpPr>
      <dsp:spPr>
        <a:xfrm>
          <a:off x="4462592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4485883" y="2787987"/>
        <a:ext cx="1543832" cy="748625"/>
      </dsp:txXfrm>
    </dsp:sp>
    <dsp:sp modelId="{365C1D8D-55D2-4345-B7DE-A3EEF0031A29}">
      <dsp:nvSpPr>
        <dsp:cNvPr id="0" name=""/>
        <dsp:cNvSpPr/>
      </dsp:nvSpPr>
      <dsp:spPr>
        <a:xfrm rot="18289469">
          <a:off x="5814090" y="2693739"/>
          <a:ext cx="1113999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1113999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43240" y="2677205"/>
        <a:ext cx="55699" cy="55699"/>
      </dsp:txXfrm>
    </dsp:sp>
    <dsp:sp modelId="{9C9A6304-1C23-413E-98F2-5F11CA00732E}">
      <dsp:nvSpPr>
        <dsp:cNvPr id="0" name=""/>
        <dsp:cNvSpPr/>
      </dsp:nvSpPr>
      <dsp:spPr>
        <a:xfrm>
          <a:off x="6689173" y="1850207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6712464" y="1873498"/>
        <a:ext cx="1543832" cy="748625"/>
      </dsp:txXfrm>
    </dsp:sp>
    <dsp:sp modelId="{AFF83CD3-6A41-4CF5-B63B-3261BBC06BF4}">
      <dsp:nvSpPr>
        <dsp:cNvPr id="0" name=""/>
        <dsp:cNvSpPr/>
      </dsp:nvSpPr>
      <dsp:spPr>
        <a:xfrm>
          <a:off x="6053007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55186" y="3146395"/>
        <a:ext cx="31808" cy="31808"/>
      </dsp:txXfrm>
    </dsp:sp>
    <dsp:sp modelId="{95F60CCB-07D3-4286-8601-A7292C589F3B}">
      <dsp:nvSpPr>
        <dsp:cNvPr id="0" name=""/>
        <dsp:cNvSpPr/>
      </dsp:nvSpPr>
      <dsp:spPr>
        <a:xfrm>
          <a:off x="6689173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6712464" y="2787987"/>
        <a:ext cx="1543832" cy="748625"/>
      </dsp:txXfrm>
    </dsp:sp>
    <dsp:sp modelId="{610F805C-4961-4F4C-AD1C-90F907AE2B57}">
      <dsp:nvSpPr>
        <dsp:cNvPr id="0" name=""/>
        <dsp:cNvSpPr/>
      </dsp:nvSpPr>
      <dsp:spPr>
        <a:xfrm rot="3310531">
          <a:off x="5814090" y="3608228"/>
          <a:ext cx="1113999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1113999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43240" y="3591694"/>
        <a:ext cx="55699" cy="55699"/>
      </dsp:txXfrm>
    </dsp:sp>
    <dsp:sp modelId="{872AF223-81E3-4032-9BF6-4D496BA25440}">
      <dsp:nvSpPr>
        <dsp:cNvPr id="0" name=""/>
        <dsp:cNvSpPr/>
      </dsp:nvSpPr>
      <dsp:spPr>
        <a:xfrm>
          <a:off x="6689173" y="3679184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6712464" y="3702475"/>
        <a:ext cx="1543832" cy="748625"/>
      </dsp:txXfrm>
    </dsp:sp>
    <dsp:sp modelId="{23DC9DF6-6793-40A0-93B9-0A071E22CE0D}">
      <dsp:nvSpPr>
        <dsp:cNvPr id="0" name=""/>
        <dsp:cNvSpPr/>
      </dsp:nvSpPr>
      <dsp:spPr>
        <a:xfrm>
          <a:off x="8279587" y="4065472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81766" y="4060884"/>
        <a:ext cx="31808" cy="31808"/>
      </dsp:txXfrm>
    </dsp:sp>
    <dsp:sp modelId="{6A6116C6-8413-4ECD-A5DD-70B3C225A44C}">
      <dsp:nvSpPr>
        <dsp:cNvPr id="0" name=""/>
        <dsp:cNvSpPr/>
      </dsp:nvSpPr>
      <dsp:spPr>
        <a:xfrm>
          <a:off x="8915753" y="3679184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8939044" y="3702475"/>
        <a:ext cx="1543832" cy="7486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5C1BE-7CA9-451A-9E86-78A40E805AB0}">
      <dsp:nvSpPr>
        <dsp:cNvPr id="0" name=""/>
        <dsp:cNvSpPr/>
      </dsp:nvSpPr>
      <dsp:spPr>
        <a:xfrm>
          <a:off x="9431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Business Unit</a:t>
          </a:r>
        </a:p>
      </dsp:txBody>
      <dsp:txXfrm>
        <a:off x="32722" y="2787987"/>
        <a:ext cx="1543832" cy="748625"/>
      </dsp:txXfrm>
    </dsp:sp>
    <dsp:sp modelId="{67A13A2E-6C33-49CE-9C52-E23F55C3BC51}">
      <dsp:nvSpPr>
        <dsp:cNvPr id="0" name=""/>
        <dsp:cNvSpPr/>
      </dsp:nvSpPr>
      <dsp:spPr>
        <a:xfrm>
          <a:off x="1599846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2025" y="3146395"/>
        <a:ext cx="31808" cy="31808"/>
      </dsp:txXfrm>
    </dsp:sp>
    <dsp:sp modelId="{A9C53842-3D18-4C17-ACF1-3F541F9CA454}">
      <dsp:nvSpPr>
        <dsp:cNvPr id="0" name=""/>
        <dsp:cNvSpPr/>
      </dsp:nvSpPr>
      <dsp:spPr>
        <a:xfrm>
          <a:off x="2236012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Business Capability</a:t>
          </a:r>
        </a:p>
      </dsp:txBody>
      <dsp:txXfrm>
        <a:off x="2259303" y="2787987"/>
        <a:ext cx="1543832" cy="748625"/>
      </dsp:txXfrm>
    </dsp:sp>
    <dsp:sp modelId="{79CD03FB-CBC9-4FC1-80AA-2DBF64662B34}">
      <dsp:nvSpPr>
        <dsp:cNvPr id="0" name=""/>
        <dsp:cNvSpPr/>
      </dsp:nvSpPr>
      <dsp:spPr>
        <a:xfrm>
          <a:off x="3826426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28605" y="3146395"/>
        <a:ext cx="31808" cy="31808"/>
      </dsp:txXfrm>
    </dsp:sp>
    <dsp:sp modelId="{484B90AA-B270-4574-82F2-0308C0797E37}">
      <dsp:nvSpPr>
        <dsp:cNvPr id="0" name=""/>
        <dsp:cNvSpPr/>
      </dsp:nvSpPr>
      <dsp:spPr>
        <a:xfrm>
          <a:off x="4462592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Service</a:t>
          </a:r>
        </a:p>
      </dsp:txBody>
      <dsp:txXfrm>
        <a:off x="4485883" y="2787987"/>
        <a:ext cx="1543832" cy="748625"/>
      </dsp:txXfrm>
    </dsp:sp>
    <dsp:sp modelId="{365C1D8D-55D2-4345-B7DE-A3EEF0031A29}">
      <dsp:nvSpPr>
        <dsp:cNvPr id="0" name=""/>
        <dsp:cNvSpPr/>
      </dsp:nvSpPr>
      <dsp:spPr>
        <a:xfrm rot="18289469">
          <a:off x="5814090" y="2693739"/>
          <a:ext cx="1113999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1113999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43240" y="2677205"/>
        <a:ext cx="55699" cy="55699"/>
      </dsp:txXfrm>
    </dsp:sp>
    <dsp:sp modelId="{9C9A6304-1C23-413E-98F2-5F11CA00732E}">
      <dsp:nvSpPr>
        <dsp:cNvPr id="0" name=""/>
        <dsp:cNvSpPr/>
      </dsp:nvSpPr>
      <dsp:spPr>
        <a:xfrm>
          <a:off x="6689173" y="1850207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6712464" y="1873498"/>
        <a:ext cx="1543832" cy="748625"/>
      </dsp:txXfrm>
    </dsp:sp>
    <dsp:sp modelId="{AFF83CD3-6A41-4CF5-B63B-3261BBC06BF4}">
      <dsp:nvSpPr>
        <dsp:cNvPr id="0" name=""/>
        <dsp:cNvSpPr/>
      </dsp:nvSpPr>
      <dsp:spPr>
        <a:xfrm>
          <a:off x="6053007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55186" y="3146395"/>
        <a:ext cx="31808" cy="31808"/>
      </dsp:txXfrm>
    </dsp:sp>
    <dsp:sp modelId="{95F60CCB-07D3-4286-8601-A7292C589F3B}">
      <dsp:nvSpPr>
        <dsp:cNvPr id="0" name=""/>
        <dsp:cNvSpPr/>
      </dsp:nvSpPr>
      <dsp:spPr>
        <a:xfrm>
          <a:off x="6689173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6712464" y="2787987"/>
        <a:ext cx="1543832" cy="748625"/>
      </dsp:txXfrm>
    </dsp:sp>
    <dsp:sp modelId="{610F805C-4961-4F4C-AD1C-90F907AE2B57}">
      <dsp:nvSpPr>
        <dsp:cNvPr id="0" name=""/>
        <dsp:cNvSpPr/>
      </dsp:nvSpPr>
      <dsp:spPr>
        <a:xfrm rot="3310531">
          <a:off x="5814090" y="3608228"/>
          <a:ext cx="1113999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1113999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43240" y="3591694"/>
        <a:ext cx="55699" cy="55699"/>
      </dsp:txXfrm>
    </dsp:sp>
    <dsp:sp modelId="{872AF223-81E3-4032-9BF6-4D496BA25440}">
      <dsp:nvSpPr>
        <dsp:cNvPr id="0" name=""/>
        <dsp:cNvSpPr/>
      </dsp:nvSpPr>
      <dsp:spPr>
        <a:xfrm>
          <a:off x="6689173" y="3679184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6712464" y="3702475"/>
        <a:ext cx="1543832" cy="748625"/>
      </dsp:txXfrm>
    </dsp:sp>
    <dsp:sp modelId="{23DC9DF6-6793-40A0-93B9-0A071E22CE0D}">
      <dsp:nvSpPr>
        <dsp:cNvPr id="0" name=""/>
        <dsp:cNvSpPr/>
      </dsp:nvSpPr>
      <dsp:spPr>
        <a:xfrm>
          <a:off x="8279587" y="4065472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81766" y="4060884"/>
        <a:ext cx="31808" cy="31808"/>
      </dsp:txXfrm>
    </dsp:sp>
    <dsp:sp modelId="{6A6116C6-8413-4ECD-A5DD-70B3C225A44C}">
      <dsp:nvSpPr>
        <dsp:cNvPr id="0" name=""/>
        <dsp:cNvSpPr/>
      </dsp:nvSpPr>
      <dsp:spPr>
        <a:xfrm>
          <a:off x="8915753" y="3679184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8939044" y="3702475"/>
        <a:ext cx="1543832" cy="7486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5C1BE-7CA9-451A-9E86-78A40E805AB0}">
      <dsp:nvSpPr>
        <dsp:cNvPr id="0" name=""/>
        <dsp:cNvSpPr/>
      </dsp:nvSpPr>
      <dsp:spPr>
        <a:xfrm>
          <a:off x="9431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Business Unit</a:t>
          </a:r>
        </a:p>
      </dsp:txBody>
      <dsp:txXfrm>
        <a:off x="32722" y="2787987"/>
        <a:ext cx="1543832" cy="748625"/>
      </dsp:txXfrm>
    </dsp:sp>
    <dsp:sp modelId="{67A13A2E-6C33-49CE-9C52-E23F55C3BC51}">
      <dsp:nvSpPr>
        <dsp:cNvPr id="0" name=""/>
        <dsp:cNvSpPr/>
      </dsp:nvSpPr>
      <dsp:spPr>
        <a:xfrm>
          <a:off x="1599846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2025" y="3146395"/>
        <a:ext cx="31808" cy="31808"/>
      </dsp:txXfrm>
    </dsp:sp>
    <dsp:sp modelId="{A9C53842-3D18-4C17-ACF1-3F541F9CA454}">
      <dsp:nvSpPr>
        <dsp:cNvPr id="0" name=""/>
        <dsp:cNvSpPr/>
      </dsp:nvSpPr>
      <dsp:spPr>
        <a:xfrm>
          <a:off x="2236012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Business Capability</a:t>
          </a:r>
        </a:p>
      </dsp:txBody>
      <dsp:txXfrm>
        <a:off x="2259303" y="2787987"/>
        <a:ext cx="1543832" cy="748625"/>
      </dsp:txXfrm>
    </dsp:sp>
    <dsp:sp modelId="{79CD03FB-CBC9-4FC1-80AA-2DBF64662B34}">
      <dsp:nvSpPr>
        <dsp:cNvPr id="0" name=""/>
        <dsp:cNvSpPr/>
      </dsp:nvSpPr>
      <dsp:spPr>
        <a:xfrm>
          <a:off x="3826426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28605" y="3146395"/>
        <a:ext cx="31808" cy="31808"/>
      </dsp:txXfrm>
    </dsp:sp>
    <dsp:sp modelId="{484B90AA-B270-4574-82F2-0308C0797E37}">
      <dsp:nvSpPr>
        <dsp:cNvPr id="0" name=""/>
        <dsp:cNvSpPr/>
      </dsp:nvSpPr>
      <dsp:spPr>
        <a:xfrm>
          <a:off x="4462592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Service</a:t>
          </a:r>
        </a:p>
      </dsp:txBody>
      <dsp:txXfrm>
        <a:off x="4485883" y="2787987"/>
        <a:ext cx="1543832" cy="748625"/>
      </dsp:txXfrm>
    </dsp:sp>
    <dsp:sp modelId="{365C1D8D-55D2-4345-B7DE-A3EEF0031A29}">
      <dsp:nvSpPr>
        <dsp:cNvPr id="0" name=""/>
        <dsp:cNvSpPr/>
      </dsp:nvSpPr>
      <dsp:spPr>
        <a:xfrm rot="18289469">
          <a:off x="5814090" y="2693739"/>
          <a:ext cx="1113999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1113999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43240" y="2677205"/>
        <a:ext cx="55699" cy="55699"/>
      </dsp:txXfrm>
    </dsp:sp>
    <dsp:sp modelId="{9C9A6304-1C23-413E-98F2-5F11CA00732E}">
      <dsp:nvSpPr>
        <dsp:cNvPr id="0" name=""/>
        <dsp:cNvSpPr/>
      </dsp:nvSpPr>
      <dsp:spPr>
        <a:xfrm>
          <a:off x="6689173" y="1850207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People</a:t>
          </a:r>
        </a:p>
      </dsp:txBody>
      <dsp:txXfrm>
        <a:off x="6712464" y="1873498"/>
        <a:ext cx="1543832" cy="748625"/>
      </dsp:txXfrm>
    </dsp:sp>
    <dsp:sp modelId="{AFF83CD3-6A41-4CF5-B63B-3261BBC06BF4}">
      <dsp:nvSpPr>
        <dsp:cNvPr id="0" name=""/>
        <dsp:cNvSpPr/>
      </dsp:nvSpPr>
      <dsp:spPr>
        <a:xfrm>
          <a:off x="6053007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55186" y="3146395"/>
        <a:ext cx="31808" cy="31808"/>
      </dsp:txXfrm>
    </dsp:sp>
    <dsp:sp modelId="{95F60CCB-07D3-4286-8601-A7292C589F3B}">
      <dsp:nvSpPr>
        <dsp:cNvPr id="0" name=""/>
        <dsp:cNvSpPr/>
      </dsp:nvSpPr>
      <dsp:spPr>
        <a:xfrm>
          <a:off x="6689173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Processes</a:t>
          </a:r>
        </a:p>
      </dsp:txBody>
      <dsp:txXfrm>
        <a:off x="6712464" y="2787987"/>
        <a:ext cx="1543832" cy="748625"/>
      </dsp:txXfrm>
    </dsp:sp>
    <dsp:sp modelId="{610F805C-4961-4F4C-AD1C-90F907AE2B57}">
      <dsp:nvSpPr>
        <dsp:cNvPr id="0" name=""/>
        <dsp:cNvSpPr/>
      </dsp:nvSpPr>
      <dsp:spPr>
        <a:xfrm rot="3310531">
          <a:off x="5814090" y="3608228"/>
          <a:ext cx="1113999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1113999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43240" y="3591694"/>
        <a:ext cx="55699" cy="55699"/>
      </dsp:txXfrm>
    </dsp:sp>
    <dsp:sp modelId="{872AF223-81E3-4032-9BF6-4D496BA25440}">
      <dsp:nvSpPr>
        <dsp:cNvPr id="0" name=""/>
        <dsp:cNvSpPr/>
      </dsp:nvSpPr>
      <dsp:spPr>
        <a:xfrm>
          <a:off x="6689173" y="3679184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Applications</a:t>
          </a:r>
        </a:p>
      </dsp:txBody>
      <dsp:txXfrm>
        <a:off x="6712464" y="3702475"/>
        <a:ext cx="1543832" cy="748625"/>
      </dsp:txXfrm>
    </dsp:sp>
    <dsp:sp modelId="{23DC9DF6-6793-40A0-93B9-0A071E22CE0D}">
      <dsp:nvSpPr>
        <dsp:cNvPr id="0" name=""/>
        <dsp:cNvSpPr/>
      </dsp:nvSpPr>
      <dsp:spPr>
        <a:xfrm>
          <a:off x="8279587" y="4065472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81766" y="4060884"/>
        <a:ext cx="31808" cy="31808"/>
      </dsp:txXfrm>
    </dsp:sp>
    <dsp:sp modelId="{6A6116C6-8413-4ECD-A5DD-70B3C225A44C}">
      <dsp:nvSpPr>
        <dsp:cNvPr id="0" name=""/>
        <dsp:cNvSpPr/>
      </dsp:nvSpPr>
      <dsp:spPr>
        <a:xfrm>
          <a:off x="8915753" y="3679184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8939044" y="3702475"/>
        <a:ext cx="1543832" cy="7486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5C1BE-7CA9-451A-9E86-78A40E805AB0}">
      <dsp:nvSpPr>
        <dsp:cNvPr id="0" name=""/>
        <dsp:cNvSpPr/>
      </dsp:nvSpPr>
      <dsp:spPr>
        <a:xfrm>
          <a:off x="9431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Business Unit</a:t>
          </a:r>
        </a:p>
      </dsp:txBody>
      <dsp:txXfrm>
        <a:off x="32722" y="2787987"/>
        <a:ext cx="1543832" cy="748625"/>
      </dsp:txXfrm>
    </dsp:sp>
    <dsp:sp modelId="{67A13A2E-6C33-49CE-9C52-E23F55C3BC51}">
      <dsp:nvSpPr>
        <dsp:cNvPr id="0" name=""/>
        <dsp:cNvSpPr/>
      </dsp:nvSpPr>
      <dsp:spPr>
        <a:xfrm>
          <a:off x="1599846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2025" y="3146395"/>
        <a:ext cx="31808" cy="31808"/>
      </dsp:txXfrm>
    </dsp:sp>
    <dsp:sp modelId="{A9C53842-3D18-4C17-ACF1-3F541F9CA454}">
      <dsp:nvSpPr>
        <dsp:cNvPr id="0" name=""/>
        <dsp:cNvSpPr/>
      </dsp:nvSpPr>
      <dsp:spPr>
        <a:xfrm>
          <a:off x="2236012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Business Capability</a:t>
          </a:r>
        </a:p>
      </dsp:txBody>
      <dsp:txXfrm>
        <a:off x="2259303" y="2787987"/>
        <a:ext cx="1543832" cy="748625"/>
      </dsp:txXfrm>
    </dsp:sp>
    <dsp:sp modelId="{79CD03FB-CBC9-4FC1-80AA-2DBF64662B34}">
      <dsp:nvSpPr>
        <dsp:cNvPr id="0" name=""/>
        <dsp:cNvSpPr/>
      </dsp:nvSpPr>
      <dsp:spPr>
        <a:xfrm>
          <a:off x="3826426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28605" y="3146395"/>
        <a:ext cx="31808" cy="31808"/>
      </dsp:txXfrm>
    </dsp:sp>
    <dsp:sp modelId="{484B90AA-B270-4574-82F2-0308C0797E37}">
      <dsp:nvSpPr>
        <dsp:cNvPr id="0" name=""/>
        <dsp:cNvSpPr/>
      </dsp:nvSpPr>
      <dsp:spPr>
        <a:xfrm>
          <a:off x="4462592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Service</a:t>
          </a:r>
        </a:p>
      </dsp:txBody>
      <dsp:txXfrm>
        <a:off x="4485883" y="2787987"/>
        <a:ext cx="1543832" cy="748625"/>
      </dsp:txXfrm>
    </dsp:sp>
    <dsp:sp modelId="{365C1D8D-55D2-4345-B7DE-A3EEF0031A29}">
      <dsp:nvSpPr>
        <dsp:cNvPr id="0" name=""/>
        <dsp:cNvSpPr/>
      </dsp:nvSpPr>
      <dsp:spPr>
        <a:xfrm rot="18289469">
          <a:off x="5814090" y="2693739"/>
          <a:ext cx="1113999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1113999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43240" y="2677205"/>
        <a:ext cx="55699" cy="55699"/>
      </dsp:txXfrm>
    </dsp:sp>
    <dsp:sp modelId="{9C9A6304-1C23-413E-98F2-5F11CA00732E}">
      <dsp:nvSpPr>
        <dsp:cNvPr id="0" name=""/>
        <dsp:cNvSpPr/>
      </dsp:nvSpPr>
      <dsp:spPr>
        <a:xfrm>
          <a:off x="6689173" y="1850207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People</a:t>
          </a:r>
        </a:p>
      </dsp:txBody>
      <dsp:txXfrm>
        <a:off x="6712464" y="1873498"/>
        <a:ext cx="1543832" cy="748625"/>
      </dsp:txXfrm>
    </dsp:sp>
    <dsp:sp modelId="{AFF83CD3-6A41-4CF5-B63B-3261BBC06BF4}">
      <dsp:nvSpPr>
        <dsp:cNvPr id="0" name=""/>
        <dsp:cNvSpPr/>
      </dsp:nvSpPr>
      <dsp:spPr>
        <a:xfrm>
          <a:off x="6053007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55186" y="3146395"/>
        <a:ext cx="31808" cy="31808"/>
      </dsp:txXfrm>
    </dsp:sp>
    <dsp:sp modelId="{95F60CCB-07D3-4286-8601-A7292C589F3B}">
      <dsp:nvSpPr>
        <dsp:cNvPr id="0" name=""/>
        <dsp:cNvSpPr/>
      </dsp:nvSpPr>
      <dsp:spPr>
        <a:xfrm>
          <a:off x="6689173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Processes</a:t>
          </a:r>
        </a:p>
      </dsp:txBody>
      <dsp:txXfrm>
        <a:off x="6712464" y="2787987"/>
        <a:ext cx="1543832" cy="748625"/>
      </dsp:txXfrm>
    </dsp:sp>
    <dsp:sp modelId="{610F805C-4961-4F4C-AD1C-90F907AE2B57}">
      <dsp:nvSpPr>
        <dsp:cNvPr id="0" name=""/>
        <dsp:cNvSpPr/>
      </dsp:nvSpPr>
      <dsp:spPr>
        <a:xfrm rot="3310531">
          <a:off x="5814090" y="3608228"/>
          <a:ext cx="1113999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1113999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43240" y="3591694"/>
        <a:ext cx="55699" cy="55699"/>
      </dsp:txXfrm>
    </dsp:sp>
    <dsp:sp modelId="{872AF223-81E3-4032-9BF6-4D496BA25440}">
      <dsp:nvSpPr>
        <dsp:cNvPr id="0" name=""/>
        <dsp:cNvSpPr/>
      </dsp:nvSpPr>
      <dsp:spPr>
        <a:xfrm>
          <a:off x="6689173" y="3679184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Applications</a:t>
          </a:r>
        </a:p>
      </dsp:txBody>
      <dsp:txXfrm>
        <a:off x="6712464" y="3702475"/>
        <a:ext cx="1543832" cy="748625"/>
      </dsp:txXfrm>
    </dsp:sp>
    <dsp:sp modelId="{23DC9DF6-6793-40A0-93B9-0A071E22CE0D}">
      <dsp:nvSpPr>
        <dsp:cNvPr id="0" name=""/>
        <dsp:cNvSpPr/>
      </dsp:nvSpPr>
      <dsp:spPr>
        <a:xfrm>
          <a:off x="8279587" y="4065472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81766" y="4060884"/>
        <a:ext cx="31808" cy="31808"/>
      </dsp:txXfrm>
    </dsp:sp>
    <dsp:sp modelId="{6A6116C6-8413-4ECD-A5DD-70B3C225A44C}">
      <dsp:nvSpPr>
        <dsp:cNvPr id="0" name=""/>
        <dsp:cNvSpPr/>
      </dsp:nvSpPr>
      <dsp:spPr>
        <a:xfrm>
          <a:off x="8915753" y="3679184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Components</a:t>
          </a:r>
        </a:p>
      </dsp:txBody>
      <dsp:txXfrm>
        <a:off x="8939044" y="3702475"/>
        <a:ext cx="1543832" cy="7486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5C1BE-7CA9-451A-9E86-78A40E805AB0}">
      <dsp:nvSpPr>
        <dsp:cNvPr id="0" name=""/>
        <dsp:cNvSpPr/>
      </dsp:nvSpPr>
      <dsp:spPr>
        <a:xfrm>
          <a:off x="9431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Business Unit</a:t>
          </a:r>
        </a:p>
      </dsp:txBody>
      <dsp:txXfrm>
        <a:off x="32722" y="2787987"/>
        <a:ext cx="1543832" cy="748625"/>
      </dsp:txXfrm>
    </dsp:sp>
    <dsp:sp modelId="{67A13A2E-6C33-49CE-9C52-E23F55C3BC51}">
      <dsp:nvSpPr>
        <dsp:cNvPr id="0" name=""/>
        <dsp:cNvSpPr/>
      </dsp:nvSpPr>
      <dsp:spPr>
        <a:xfrm>
          <a:off x="1599846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2025" y="3146395"/>
        <a:ext cx="31808" cy="31808"/>
      </dsp:txXfrm>
    </dsp:sp>
    <dsp:sp modelId="{A9C53842-3D18-4C17-ACF1-3F541F9CA454}">
      <dsp:nvSpPr>
        <dsp:cNvPr id="0" name=""/>
        <dsp:cNvSpPr/>
      </dsp:nvSpPr>
      <dsp:spPr>
        <a:xfrm>
          <a:off x="2236012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Business Capability</a:t>
          </a:r>
        </a:p>
      </dsp:txBody>
      <dsp:txXfrm>
        <a:off x="2259303" y="2787987"/>
        <a:ext cx="1543832" cy="748625"/>
      </dsp:txXfrm>
    </dsp:sp>
    <dsp:sp modelId="{79CD03FB-CBC9-4FC1-80AA-2DBF64662B34}">
      <dsp:nvSpPr>
        <dsp:cNvPr id="0" name=""/>
        <dsp:cNvSpPr/>
      </dsp:nvSpPr>
      <dsp:spPr>
        <a:xfrm>
          <a:off x="3826426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28605" y="3146395"/>
        <a:ext cx="31808" cy="31808"/>
      </dsp:txXfrm>
    </dsp:sp>
    <dsp:sp modelId="{484B90AA-B270-4574-82F2-0308C0797E37}">
      <dsp:nvSpPr>
        <dsp:cNvPr id="0" name=""/>
        <dsp:cNvSpPr/>
      </dsp:nvSpPr>
      <dsp:spPr>
        <a:xfrm>
          <a:off x="4462592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Service</a:t>
          </a:r>
        </a:p>
      </dsp:txBody>
      <dsp:txXfrm>
        <a:off x="4485883" y="2787987"/>
        <a:ext cx="1543832" cy="748625"/>
      </dsp:txXfrm>
    </dsp:sp>
    <dsp:sp modelId="{365C1D8D-55D2-4345-B7DE-A3EEF0031A29}">
      <dsp:nvSpPr>
        <dsp:cNvPr id="0" name=""/>
        <dsp:cNvSpPr/>
      </dsp:nvSpPr>
      <dsp:spPr>
        <a:xfrm rot="18289469">
          <a:off x="5814090" y="2693739"/>
          <a:ext cx="1113999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1113999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43240" y="2677205"/>
        <a:ext cx="55699" cy="55699"/>
      </dsp:txXfrm>
    </dsp:sp>
    <dsp:sp modelId="{9C9A6304-1C23-413E-98F2-5F11CA00732E}">
      <dsp:nvSpPr>
        <dsp:cNvPr id="0" name=""/>
        <dsp:cNvSpPr/>
      </dsp:nvSpPr>
      <dsp:spPr>
        <a:xfrm>
          <a:off x="6689173" y="1850207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People</a:t>
          </a:r>
        </a:p>
      </dsp:txBody>
      <dsp:txXfrm>
        <a:off x="6712464" y="1873498"/>
        <a:ext cx="1543832" cy="748625"/>
      </dsp:txXfrm>
    </dsp:sp>
    <dsp:sp modelId="{AFF83CD3-6A41-4CF5-B63B-3261BBC06BF4}">
      <dsp:nvSpPr>
        <dsp:cNvPr id="0" name=""/>
        <dsp:cNvSpPr/>
      </dsp:nvSpPr>
      <dsp:spPr>
        <a:xfrm>
          <a:off x="6053007" y="3150984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55186" y="3146395"/>
        <a:ext cx="31808" cy="31808"/>
      </dsp:txXfrm>
    </dsp:sp>
    <dsp:sp modelId="{95F60CCB-07D3-4286-8601-A7292C589F3B}">
      <dsp:nvSpPr>
        <dsp:cNvPr id="0" name=""/>
        <dsp:cNvSpPr/>
      </dsp:nvSpPr>
      <dsp:spPr>
        <a:xfrm>
          <a:off x="6689173" y="2764696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Processes</a:t>
          </a:r>
        </a:p>
      </dsp:txBody>
      <dsp:txXfrm>
        <a:off x="6712464" y="2787987"/>
        <a:ext cx="1543832" cy="748625"/>
      </dsp:txXfrm>
    </dsp:sp>
    <dsp:sp modelId="{610F805C-4961-4F4C-AD1C-90F907AE2B57}">
      <dsp:nvSpPr>
        <dsp:cNvPr id="0" name=""/>
        <dsp:cNvSpPr/>
      </dsp:nvSpPr>
      <dsp:spPr>
        <a:xfrm rot="3310531">
          <a:off x="5814090" y="3608228"/>
          <a:ext cx="1113999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1113999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43240" y="3591694"/>
        <a:ext cx="55699" cy="55699"/>
      </dsp:txXfrm>
    </dsp:sp>
    <dsp:sp modelId="{872AF223-81E3-4032-9BF6-4D496BA25440}">
      <dsp:nvSpPr>
        <dsp:cNvPr id="0" name=""/>
        <dsp:cNvSpPr/>
      </dsp:nvSpPr>
      <dsp:spPr>
        <a:xfrm>
          <a:off x="6689173" y="3679184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Applications</a:t>
          </a:r>
        </a:p>
      </dsp:txBody>
      <dsp:txXfrm>
        <a:off x="6712464" y="3702475"/>
        <a:ext cx="1543832" cy="748625"/>
      </dsp:txXfrm>
    </dsp:sp>
    <dsp:sp modelId="{23DC9DF6-6793-40A0-93B9-0A071E22CE0D}">
      <dsp:nvSpPr>
        <dsp:cNvPr id="0" name=""/>
        <dsp:cNvSpPr/>
      </dsp:nvSpPr>
      <dsp:spPr>
        <a:xfrm>
          <a:off x="8279587" y="4065472"/>
          <a:ext cx="636165" cy="22631"/>
        </a:xfrm>
        <a:custGeom>
          <a:avLst/>
          <a:gdLst/>
          <a:ahLst/>
          <a:cxnLst/>
          <a:rect l="0" t="0" r="0" b="0"/>
          <a:pathLst>
            <a:path>
              <a:moveTo>
                <a:pt x="0" y="11315"/>
              </a:moveTo>
              <a:lnTo>
                <a:pt x="636165" y="11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81766" y="4060884"/>
        <a:ext cx="31808" cy="31808"/>
      </dsp:txXfrm>
    </dsp:sp>
    <dsp:sp modelId="{6A6116C6-8413-4ECD-A5DD-70B3C225A44C}">
      <dsp:nvSpPr>
        <dsp:cNvPr id="0" name=""/>
        <dsp:cNvSpPr/>
      </dsp:nvSpPr>
      <dsp:spPr>
        <a:xfrm>
          <a:off x="8915753" y="3679184"/>
          <a:ext cx="1590414" cy="795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Components</a:t>
          </a:r>
        </a:p>
      </dsp:txBody>
      <dsp:txXfrm>
        <a:off x="8939044" y="3702475"/>
        <a:ext cx="1543832" cy="7486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49189-8823-4260-B73B-B934D1493F5F}">
      <dsp:nvSpPr>
        <dsp:cNvPr id="0" name=""/>
        <dsp:cNvSpPr/>
      </dsp:nvSpPr>
      <dsp:spPr>
        <a:xfrm>
          <a:off x="0" y="4007445"/>
          <a:ext cx="10668000" cy="16106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Service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(Application)</a:t>
          </a:r>
        </a:p>
      </dsp:txBody>
      <dsp:txXfrm>
        <a:off x="0" y="4007445"/>
        <a:ext cx="3200400" cy="1610617"/>
      </dsp:txXfrm>
    </dsp:sp>
    <dsp:sp modelId="{21BE7247-362B-435B-8985-4E10B7C22A76}">
      <dsp:nvSpPr>
        <dsp:cNvPr id="0" name=""/>
        <dsp:cNvSpPr/>
      </dsp:nvSpPr>
      <dsp:spPr>
        <a:xfrm>
          <a:off x="0" y="2128391"/>
          <a:ext cx="10668000" cy="16106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Business Capabilities</a:t>
          </a:r>
        </a:p>
      </dsp:txBody>
      <dsp:txXfrm>
        <a:off x="0" y="2128391"/>
        <a:ext cx="3200400" cy="1610617"/>
      </dsp:txXfrm>
    </dsp:sp>
    <dsp:sp modelId="{7A654CB2-C77B-4B57-8CA7-9D0C525FD9BE}">
      <dsp:nvSpPr>
        <dsp:cNvPr id="0" name=""/>
        <dsp:cNvSpPr/>
      </dsp:nvSpPr>
      <dsp:spPr>
        <a:xfrm>
          <a:off x="0" y="249336"/>
          <a:ext cx="10668000" cy="16106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Business Units</a:t>
          </a:r>
        </a:p>
      </dsp:txBody>
      <dsp:txXfrm>
        <a:off x="0" y="249336"/>
        <a:ext cx="3200400" cy="1610617"/>
      </dsp:txXfrm>
    </dsp:sp>
    <dsp:sp modelId="{11A880AD-7F30-4967-8FB1-C883B8F30062}">
      <dsp:nvSpPr>
        <dsp:cNvPr id="0" name=""/>
        <dsp:cNvSpPr/>
      </dsp:nvSpPr>
      <dsp:spPr>
        <a:xfrm>
          <a:off x="5820883" y="383554"/>
          <a:ext cx="2013272" cy="134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Finance</a:t>
          </a:r>
        </a:p>
      </dsp:txBody>
      <dsp:txXfrm>
        <a:off x="5860194" y="422865"/>
        <a:ext cx="1934650" cy="1263559"/>
      </dsp:txXfrm>
    </dsp:sp>
    <dsp:sp modelId="{ACA03F54-CDF6-43D3-BC0E-B57B9CE251DC}">
      <dsp:nvSpPr>
        <dsp:cNvPr id="0" name=""/>
        <dsp:cNvSpPr/>
      </dsp:nvSpPr>
      <dsp:spPr>
        <a:xfrm>
          <a:off x="4210265" y="1725736"/>
          <a:ext cx="2617254" cy="536872"/>
        </a:xfrm>
        <a:custGeom>
          <a:avLst/>
          <a:gdLst/>
          <a:ahLst/>
          <a:cxnLst/>
          <a:rect l="0" t="0" r="0" b="0"/>
          <a:pathLst>
            <a:path>
              <a:moveTo>
                <a:pt x="2617254" y="0"/>
              </a:moveTo>
              <a:lnTo>
                <a:pt x="2617254" y="268436"/>
              </a:lnTo>
              <a:lnTo>
                <a:pt x="0" y="268436"/>
              </a:lnTo>
              <a:lnTo>
                <a:pt x="0" y="5368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D7E3A5-DE40-4286-816F-DABBFED38E87}">
      <dsp:nvSpPr>
        <dsp:cNvPr id="0" name=""/>
        <dsp:cNvSpPr/>
      </dsp:nvSpPr>
      <dsp:spPr>
        <a:xfrm>
          <a:off x="3203629" y="2262609"/>
          <a:ext cx="2013272" cy="134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Accounts Payable</a:t>
          </a:r>
        </a:p>
      </dsp:txBody>
      <dsp:txXfrm>
        <a:off x="3242940" y="2301920"/>
        <a:ext cx="1934650" cy="1263559"/>
      </dsp:txXfrm>
    </dsp:sp>
    <dsp:sp modelId="{F67DCD3F-5DD7-4015-99BC-FFB1C250B6C1}">
      <dsp:nvSpPr>
        <dsp:cNvPr id="0" name=""/>
        <dsp:cNvSpPr/>
      </dsp:nvSpPr>
      <dsp:spPr>
        <a:xfrm>
          <a:off x="4164545" y="3604790"/>
          <a:ext cx="91440" cy="5368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68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70EC1-9EA4-475E-BF51-3233E53D861E}">
      <dsp:nvSpPr>
        <dsp:cNvPr id="0" name=""/>
        <dsp:cNvSpPr/>
      </dsp:nvSpPr>
      <dsp:spPr>
        <a:xfrm>
          <a:off x="3203629" y="4141663"/>
          <a:ext cx="2013272" cy="134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Cheque Importer</a:t>
          </a:r>
        </a:p>
      </dsp:txBody>
      <dsp:txXfrm>
        <a:off x="3242940" y="4180974"/>
        <a:ext cx="1934650" cy="1263559"/>
      </dsp:txXfrm>
    </dsp:sp>
    <dsp:sp modelId="{7D83FBCD-C0DA-4942-9044-18C9F77073AE}">
      <dsp:nvSpPr>
        <dsp:cNvPr id="0" name=""/>
        <dsp:cNvSpPr/>
      </dsp:nvSpPr>
      <dsp:spPr>
        <a:xfrm>
          <a:off x="6781799" y="1725736"/>
          <a:ext cx="91440" cy="5368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68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74ED6-D4C2-48F3-A1E4-FF2685CE0608}">
      <dsp:nvSpPr>
        <dsp:cNvPr id="0" name=""/>
        <dsp:cNvSpPr/>
      </dsp:nvSpPr>
      <dsp:spPr>
        <a:xfrm>
          <a:off x="5820883" y="2262609"/>
          <a:ext cx="2013272" cy="134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Awards Management</a:t>
          </a:r>
        </a:p>
      </dsp:txBody>
      <dsp:txXfrm>
        <a:off x="5860194" y="2301920"/>
        <a:ext cx="1934650" cy="1263559"/>
      </dsp:txXfrm>
    </dsp:sp>
    <dsp:sp modelId="{F377201C-5680-4748-BB31-3B3CDCA43BA6}">
      <dsp:nvSpPr>
        <dsp:cNvPr id="0" name=""/>
        <dsp:cNvSpPr/>
      </dsp:nvSpPr>
      <dsp:spPr>
        <a:xfrm>
          <a:off x="6781799" y="3604790"/>
          <a:ext cx="91440" cy="5368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68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1A551E-435D-4443-A044-9EE3652FD89D}">
      <dsp:nvSpPr>
        <dsp:cNvPr id="0" name=""/>
        <dsp:cNvSpPr/>
      </dsp:nvSpPr>
      <dsp:spPr>
        <a:xfrm>
          <a:off x="5820883" y="4141663"/>
          <a:ext cx="2013272" cy="134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Blackbaud</a:t>
          </a:r>
        </a:p>
      </dsp:txBody>
      <dsp:txXfrm>
        <a:off x="5860194" y="4180974"/>
        <a:ext cx="1934650" cy="1263559"/>
      </dsp:txXfrm>
    </dsp:sp>
    <dsp:sp modelId="{F5F7FD35-EA53-4063-B529-3E6E84896661}">
      <dsp:nvSpPr>
        <dsp:cNvPr id="0" name=""/>
        <dsp:cNvSpPr/>
      </dsp:nvSpPr>
      <dsp:spPr>
        <a:xfrm>
          <a:off x="6827519" y="1725736"/>
          <a:ext cx="2617254" cy="536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436"/>
              </a:lnTo>
              <a:lnTo>
                <a:pt x="2617254" y="268436"/>
              </a:lnTo>
              <a:lnTo>
                <a:pt x="2617254" y="5368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5B7AE9-F946-48D0-88D7-34AF7EDAF7F1}">
      <dsp:nvSpPr>
        <dsp:cNvPr id="0" name=""/>
        <dsp:cNvSpPr/>
      </dsp:nvSpPr>
      <dsp:spPr>
        <a:xfrm>
          <a:off x="8438137" y="2262609"/>
          <a:ext cx="2013272" cy="134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Accounts Receivable</a:t>
          </a:r>
        </a:p>
      </dsp:txBody>
      <dsp:txXfrm>
        <a:off x="8477448" y="2301920"/>
        <a:ext cx="1934650" cy="1263559"/>
      </dsp:txXfrm>
    </dsp:sp>
    <dsp:sp modelId="{5F85E661-846D-4EC9-AC90-3D3D0C0F719D}">
      <dsp:nvSpPr>
        <dsp:cNvPr id="0" name=""/>
        <dsp:cNvSpPr/>
      </dsp:nvSpPr>
      <dsp:spPr>
        <a:xfrm>
          <a:off x="9399054" y="3604790"/>
          <a:ext cx="91440" cy="5368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68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9C8C0-B6BF-46B5-8C6E-399A626B907C}">
      <dsp:nvSpPr>
        <dsp:cNvPr id="0" name=""/>
        <dsp:cNvSpPr/>
      </dsp:nvSpPr>
      <dsp:spPr>
        <a:xfrm>
          <a:off x="8438137" y="4141663"/>
          <a:ext cx="2013272" cy="134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Ellucian Recruit</a:t>
          </a:r>
        </a:p>
      </dsp:txBody>
      <dsp:txXfrm>
        <a:off x="8477448" y="4180974"/>
        <a:ext cx="1934650" cy="126355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B95AA-5A5B-4DAA-BEE7-2AC579673B3D}">
      <dsp:nvSpPr>
        <dsp:cNvPr id="0" name=""/>
        <dsp:cNvSpPr/>
      </dsp:nvSpPr>
      <dsp:spPr>
        <a:xfrm>
          <a:off x="0" y="4086243"/>
          <a:ext cx="10134600" cy="1165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Dependency Components 2</a:t>
          </a:r>
        </a:p>
      </dsp:txBody>
      <dsp:txXfrm>
        <a:off x="0" y="4086243"/>
        <a:ext cx="3040380" cy="1165874"/>
      </dsp:txXfrm>
    </dsp:sp>
    <dsp:sp modelId="{A96F6638-5F47-415B-A77B-70EB4E1BBB66}">
      <dsp:nvSpPr>
        <dsp:cNvPr id="0" name=""/>
        <dsp:cNvSpPr/>
      </dsp:nvSpPr>
      <dsp:spPr>
        <a:xfrm>
          <a:off x="0" y="2726056"/>
          <a:ext cx="10134600" cy="1165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Dependency Components</a:t>
          </a:r>
        </a:p>
      </dsp:txBody>
      <dsp:txXfrm>
        <a:off x="0" y="2726056"/>
        <a:ext cx="3040380" cy="1165874"/>
      </dsp:txXfrm>
    </dsp:sp>
    <dsp:sp modelId="{BB1E8561-8DC1-408C-87AF-B6C6DB29FE28}">
      <dsp:nvSpPr>
        <dsp:cNvPr id="0" name=""/>
        <dsp:cNvSpPr/>
      </dsp:nvSpPr>
      <dsp:spPr>
        <a:xfrm>
          <a:off x="0" y="1365868"/>
          <a:ext cx="10134600" cy="1165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Primary Component</a:t>
          </a:r>
        </a:p>
      </dsp:txBody>
      <dsp:txXfrm>
        <a:off x="0" y="1365868"/>
        <a:ext cx="3040380" cy="1165874"/>
      </dsp:txXfrm>
    </dsp:sp>
    <dsp:sp modelId="{5BF49189-8823-4260-B73B-B934D1493F5F}">
      <dsp:nvSpPr>
        <dsp:cNvPr id="0" name=""/>
        <dsp:cNvSpPr/>
      </dsp:nvSpPr>
      <dsp:spPr>
        <a:xfrm>
          <a:off x="0" y="32659"/>
          <a:ext cx="10134600" cy="1165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Application</a:t>
          </a:r>
        </a:p>
      </dsp:txBody>
      <dsp:txXfrm>
        <a:off x="0" y="32659"/>
        <a:ext cx="3040380" cy="1165874"/>
      </dsp:txXfrm>
    </dsp:sp>
    <dsp:sp modelId="{D5D4B779-E876-44B3-8FE5-130661C220A2}">
      <dsp:nvSpPr>
        <dsp:cNvPr id="0" name=""/>
        <dsp:cNvSpPr/>
      </dsp:nvSpPr>
      <dsp:spPr>
        <a:xfrm>
          <a:off x="5757472" y="102837"/>
          <a:ext cx="1457343" cy="9715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Cheque Importer</a:t>
          </a:r>
        </a:p>
      </dsp:txBody>
      <dsp:txXfrm>
        <a:off x="5785928" y="131293"/>
        <a:ext cx="1400431" cy="914650"/>
      </dsp:txXfrm>
    </dsp:sp>
    <dsp:sp modelId="{0F853A90-B808-412A-B0B2-4E6ADB1A6408}">
      <dsp:nvSpPr>
        <dsp:cNvPr id="0" name=""/>
        <dsp:cNvSpPr/>
      </dsp:nvSpPr>
      <dsp:spPr>
        <a:xfrm>
          <a:off x="6440424" y="1074400"/>
          <a:ext cx="91440" cy="3886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86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3B9693-E6B0-4BAD-92FE-5EA6F3CFE3B1}">
      <dsp:nvSpPr>
        <dsp:cNvPr id="0" name=""/>
        <dsp:cNvSpPr/>
      </dsp:nvSpPr>
      <dsp:spPr>
        <a:xfrm>
          <a:off x="5757472" y="1463025"/>
          <a:ext cx="1457343" cy="9715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Cheque Importer Web App</a:t>
          </a:r>
        </a:p>
      </dsp:txBody>
      <dsp:txXfrm>
        <a:off x="5785928" y="1491481"/>
        <a:ext cx="1400431" cy="914650"/>
      </dsp:txXfrm>
    </dsp:sp>
    <dsp:sp modelId="{3FEC1FF7-86DB-4EED-8E13-D21577AAF4B7}">
      <dsp:nvSpPr>
        <dsp:cNvPr id="0" name=""/>
        <dsp:cNvSpPr/>
      </dsp:nvSpPr>
      <dsp:spPr>
        <a:xfrm>
          <a:off x="5538870" y="2434587"/>
          <a:ext cx="947273" cy="388624"/>
        </a:xfrm>
        <a:custGeom>
          <a:avLst/>
          <a:gdLst/>
          <a:ahLst/>
          <a:cxnLst/>
          <a:rect l="0" t="0" r="0" b="0"/>
          <a:pathLst>
            <a:path>
              <a:moveTo>
                <a:pt x="947273" y="0"/>
              </a:moveTo>
              <a:lnTo>
                <a:pt x="947273" y="194312"/>
              </a:lnTo>
              <a:lnTo>
                <a:pt x="0" y="194312"/>
              </a:lnTo>
              <a:lnTo>
                <a:pt x="0" y="3886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7E9E16-4626-4E7A-B49C-A40363DB0F8C}">
      <dsp:nvSpPr>
        <dsp:cNvPr id="0" name=""/>
        <dsp:cNvSpPr/>
      </dsp:nvSpPr>
      <dsp:spPr>
        <a:xfrm>
          <a:off x="4810198" y="2823212"/>
          <a:ext cx="1457343" cy="9715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Database</a:t>
          </a:r>
        </a:p>
      </dsp:txBody>
      <dsp:txXfrm>
        <a:off x="4838654" y="2851668"/>
        <a:ext cx="1400431" cy="914650"/>
      </dsp:txXfrm>
    </dsp:sp>
    <dsp:sp modelId="{72889F7C-6AE0-427C-83A5-F6EE7866F0B1}">
      <dsp:nvSpPr>
        <dsp:cNvPr id="0" name=""/>
        <dsp:cNvSpPr/>
      </dsp:nvSpPr>
      <dsp:spPr>
        <a:xfrm>
          <a:off x="5493150" y="3794774"/>
          <a:ext cx="91440" cy="3886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86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F4FC01-20A1-403B-A79D-976A9652EF4E}">
      <dsp:nvSpPr>
        <dsp:cNvPr id="0" name=""/>
        <dsp:cNvSpPr/>
      </dsp:nvSpPr>
      <dsp:spPr>
        <a:xfrm>
          <a:off x="4810198" y="4183399"/>
          <a:ext cx="1457343" cy="9715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DB Server</a:t>
          </a:r>
        </a:p>
      </dsp:txBody>
      <dsp:txXfrm>
        <a:off x="4838654" y="4211855"/>
        <a:ext cx="1400431" cy="914650"/>
      </dsp:txXfrm>
    </dsp:sp>
    <dsp:sp modelId="{0CDB860B-1FBA-49CE-BC85-B093A88E2835}">
      <dsp:nvSpPr>
        <dsp:cNvPr id="0" name=""/>
        <dsp:cNvSpPr/>
      </dsp:nvSpPr>
      <dsp:spPr>
        <a:xfrm>
          <a:off x="6486144" y="2434587"/>
          <a:ext cx="947273" cy="388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312"/>
              </a:lnTo>
              <a:lnTo>
                <a:pt x="947273" y="194312"/>
              </a:lnTo>
              <a:lnTo>
                <a:pt x="947273" y="3886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0021A-EFF9-444B-B86B-C2E555EB2506}">
      <dsp:nvSpPr>
        <dsp:cNvPr id="0" name=""/>
        <dsp:cNvSpPr/>
      </dsp:nvSpPr>
      <dsp:spPr>
        <a:xfrm>
          <a:off x="6704745" y="2823212"/>
          <a:ext cx="1457343" cy="9715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WebServer</a:t>
          </a:r>
          <a:endParaRPr lang="en-US" sz="1800" kern="1200" dirty="0"/>
        </a:p>
      </dsp:txBody>
      <dsp:txXfrm>
        <a:off x="6733201" y="2851668"/>
        <a:ext cx="1400431" cy="9146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B95AA-5A5B-4DAA-BEE7-2AC579673B3D}">
      <dsp:nvSpPr>
        <dsp:cNvPr id="0" name=""/>
        <dsp:cNvSpPr/>
      </dsp:nvSpPr>
      <dsp:spPr>
        <a:xfrm>
          <a:off x="0" y="4262642"/>
          <a:ext cx="10287000" cy="12155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Dependency Components 2</a:t>
          </a:r>
        </a:p>
      </dsp:txBody>
      <dsp:txXfrm>
        <a:off x="0" y="4262642"/>
        <a:ext cx="3086100" cy="1215553"/>
      </dsp:txXfrm>
    </dsp:sp>
    <dsp:sp modelId="{A96F6638-5F47-415B-A77B-70EB4E1BBB66}">
      <dsp:nvSpPr>
        <dsp:cNvPr id="0" name=""/>
        <dsp:cNvSpPr/>
      </dsp:nvSpPr>
      <dsp:spPr>
        <a:xfrm>
          <a:off x="0" y="2844496"/>
          <a:ext cx="10287000" cy="12155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Dependency Components</a:t>
          </a:r>
        </a:p>
      </dsp:txBody>
      <dsp:txXfrm>
        <a:off x="0" y="2844496"/>
        <a:ext cx="3086100" cy="1215553"/>
      </dsp:txXfrm>
    </dsp:sp>
    <dsp:sp modelId="{BB1E8561-8DC1-408C-87AF-B6C6DB29FE28}">
      <dsp:nvSpPr>
        <dsp:cNvPr id="0" name=""/>
        <dsp:cNvSpPr/>
      </dsp:nvSpPr>
      <dsp:spPr>
        <a:xfrm>
          <a:off x="0" y="1426350"/>
          <a:ext cx="10287000" cy="12155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Primary Component</a:t>
          </a:r>
        </a:p>
      </dsp:txBody>
      <dsp:txXfrm>
        <a:off x="0" y="1426350"/>
        <a:ext cx="3086100" cy="1215553"/>
      </dsp:txXfrm>
    </dsp:sp>
    <dsp:sp modelId="{5BF49189-8823-4260-B73B-B934D1493F5F}">
      <dsp:nvSpPr>
        <dsp:cNvPr id="0" name=""/>
        <dsp:cNvSpPr/>
      </dsp:nvSpPr>
      <dsp:spPr>
        <a:xfrm>
          <a:off x="0" y="8204"/>
          <a:ext cx="10287000" cy="12155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Application</a:t>
          </a:r>
        </a:p>
      </dsp:txBody>
      <dsp:txXfrm>
        <a:off x="0" y="8204"/>
        <a:ext cx="3086100" cy="1215553"/>
      </dsp:txXfrm>
    </dsp:sp>
    <dsp:sp modelId="{21877EE9-6ECC-4BE2-B65B-C92C1BF78C36}">
      <dsp:nvSpPr>
        <dsp:cNvPr id="0" name=""/>
        <dsp:cNvSpPr/>
      </dsp:nvSpPr>
      <dsp:spPr>
        <a:xfrm>
          <a:off x="5823958" y="109500"/>
          <a:ext cx="1519442" cy="10129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Blackbaud</a:t>
          </a:r>
        </a:p>
      </dsp:txBody>
      <dsp:txXfrm>
        <a:off x="5853627" y="139169"/>
        <a:ext cx="1460104" cy="953623"/>
      </dsp:txXfrm>
    </dsp:sp>
    <dsp:sp modelId="{72529792-702A-4676-AFD3-4B43D5100B4A}">
      <dsp:nvSpPr>
        <dsp:cNvPr id="0" name=""/>
        <dsp:cNvSpPr/>
      </dsp:nvSpPr>
      <dsp:spPr>
        <a:xfrm>
          <a:off x="6537959" y="1122461"/>
          <a:ext cx="91440" cy="4051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1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2F9A1-9C59-4952-8072-24AE1ADEE8BD}">
      <dsp:nvSpPr>
        <dsp:cNvPr id="0" name=""/>
        <dsp:cNvSpPr/>
      </dsp:nvSpPr>
      <dsp:spPr>
        <a:xfrm>
          <a:off x="5823958" y="1527646"/>
          <a:ext cx="1519442" cy="10129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Blackbaud Cloud</a:t>
          </a:r>
        </a:p>
      </dsp:txBody>
      <dsp:txXfrm>
        <a:off x="5853627" y="1557315"/>
        <a:ext cx="1460104" cy="953623"/>
      </dsp:txXfrm>
    </dsp:sp>
    <dsp:sp modelId="{F9EB7D41-04E6-4A08-AFBE-0F964F391D04}">
      <dsp:nvSpPr>
        <dsp:cNvPr id="0" name=""/>
        <dsp:cNvSpPr/>
      </dsp:nvSpPr>
      <dsp:spPr>
        <a:xfrm>
          <a:off x="6537959" y="2540607"/>
          <a:ext cx="91440" cy="4051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1184B-05C2-42FD-9A50-6AB4C2E35D6C}">
      <dsp:nvSpPr>
        <dsp:cNvPr id="0" name=""/>
        <dsp:cNvSpPr/>
      </dsp:nvSpPr>
      <dsp:spPr>
        <a:xfrm>
          <a:off x="5823958" y="2945792"/>
          <a:ext cx="1519442" cy="10129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Student Sync</a:t>
          </a:r>
        </a:p>
      </dsp:txBody>
      <dsp:txXfrm>
        <a:off x="5853627" y="2975461"/>
        <a:ext cx="1460104" cy="953623"/>
      </dsp:txXfrm>
    </dsp:sp>
    <dsp:sp modelId="{EFA1A324-7AA5-4619-AB5D-A8D16A136D9A}">
      <dsp:nvSpPr>
        <dsp:cNvPr id="0" name=""/>
        <dsp:cNvSpPr/>
      </dsp:nvSpPr>
      <dsp:spPr>
        <a:xfrm>
          <a:off x="6537959" y="3958753"/>
          <a:ext cx="91440" cy="4051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0F69C2-CC04-47FE-953D-787F85E050AA}">
      <dsp:nvSpPr>
        <dsp:cNvPr id="0" name=""/>
        <dsp:cNvSpPr/>
      </dsp:nvSpPr>
      <dsp:spPr>
        <a:xfrm>
          <a:off x="5823958" y="4363938"/>
          <a:ext cx="1519442" cy="10129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Colleague SIS</a:t>
          </a:r>
        </a:p>
      </dsp:txBody>
      <dsp:txXfrm>
        <a:off x="5853627" y="4393607"/>
        <a:ext cx="1460104" cy="9536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47DA-BC15-4727-80BC-B22314B518CE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AE04A-E65F-431D-8333-EAC9DB54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31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Bring down Server (Desmond’s)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Sharepoint</a:t>
            </a:r>
            <a:r>
              <a:rPr lang="en-US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Business Units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Business Capabilities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Application Inventory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Components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Show Power Automate Flow to create Components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PowerBI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Show Component Map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Show Affected Services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Compass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Component Page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Alerts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Show Desmond’s alert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Assign Component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Jira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Create work ticket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AE04A-E65F-431D-8333-EAC9DB54F1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2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956815"/>
            <a:ext cx="10896600" cy="1434275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09600" y="3903790"/>
            <a:ext cx="10896599" cy="8510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1634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Double Subhead/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68311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39834"/>
            <a:ext cx="5562600" cy="37371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6248400" y="2739834"/>
            <a:ext cx="5539740" cy="37371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C30B865-0566-9841-9775-7645390D3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0" y="2209800"/>
            <a:ext cx="55626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645F299-FC0A-7C43-9290-28C18D64E5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3210" y="2195052"/>
            <a:ext cx="556779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EA5AA2B-A5AC-874C-83BB-5EC7A0A0F8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0714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Doubl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0641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199716"/>
            <a:ext cx="5562600" cy="427728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6248400" y="2199716"/>
            <a:ext cx="5539740" cy="427728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C06F103-8579-8D4F-9430-95F750358F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Double Promin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209800"/>
            <a:ext cx="5562600" cy="4191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5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2213610"/>
            <a:ext cx="5562600" cy="4191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2450C9B-8C52-A942-B758-CDEEB1A85E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Doub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98318" y="2200276"/>
            <a:ext cx="5697682" cy="42767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2200276"/>
            <a:ext cx="5715000" cy="4276724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105F4A-9D0A-B74E-AB8B-A48FF65B17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Double Image/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5486400"/>
            <a:ext cx="5562600" cy="9906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6248400" y="5486400"/>
            <a:ext cx="5539740" cy="9906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2200274"/>
            <a:ext cx="5562600" cy="3067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248400" y="2200274"/>
            <a:ext cx="5539740" cy="3067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A00379-333A-4C49-886E-D1416A9603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Subhead/Bulle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1976718"/>
            <a:ext cx="5334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38718"/>
            <a:ext cx="5334000" cy="373828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4A3FE84-B452-2440-89A1-A10B7D5155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9" y="2209800"/>
            <a:ext cx="53340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8A27E47-206E-2140-B61A-A5383CDE62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5334000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Bulle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1981200"/>
            <a:ext cx="5334001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0999" y="2200276"/>
            <a:ext cx="5334001" cy="4276724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4B353EE-7FFE-804B-AC9F-299A9763FA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5334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20826684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Prominen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1981200"/>
            <a:ext cx="5334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16FC04A2-4FC9-5940-825E-445C8998A7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209800"/>
            <a:ext cx="53340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16923A2-DFE0-0A4F-8C9E-19546B2E38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8" y="1230351"/>
            <a:ext cx="5334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2837492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Subhead/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D26E03E-6240-114A-A9F6-5E3CD8D7E4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3200400"/>
            <a:ext cx="11430000" cy="327659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77156A-2282-7C48-9870-E200C73E63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0" y="2743200"/>
            <a:ext cx="114300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FDAA2CF-D44B-9E4A-8EF3-D5E8156C48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43201"/>
            <a:ext cx="11430000" cy="373379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4C628E9-69E4-5E41-94F5-62E132E78E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956815"/>
            <a:ext cx="10896600" cy="1434275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208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Promin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2519083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47684"/>
            <a:ext cx="11430000" cy="37293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9EC3C71-21EA-FE45-9053-1CB5B769FE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8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1933089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 Double Subhead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D26E03E-6240-114A-A9F6-5E3CD8D7E4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3177988"/>
            <a:ext cx="5562600" cy="32990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492188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AF00AB8D-525C-0A42-871C-5F5B758EFC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2883" y="3177988"/>
            <a:ext cx="5562600" cy="32990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A3A12D-FCA0-E84C-95B2-1C10871897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0" y="2720789"/>
            <a:ext cx="55626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4FBED64-731B-6144-8C17-DEFFEAA5C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52883" y="2732180"/>
            <a:ext cx="5558117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BC48F68-F2A8-6249-82AB-8056C2EA18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8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38488431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Doubl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D26E03E-6240-114A-A9F6-5E3CD8D7E4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54592"/>
            <a:ext cx="5562600" cy="37224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AF00AB8D-525C-0A42-871C-5F5B758EFC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2883" y="2754592"/>
            <a:ext cx="5562600" cy="37224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03A5DD4-F021-4645-B98A-2E6DE1233B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8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35850971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Double Promin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6A79D68B-427A-D24D-A685-B6210E48C1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2743200"/>
            <a:ext cx="5562600" cy="3733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670BE56A-AAC9-394E-B693-01A3F1807C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2747010"/>
            <a:ext cx="5562600" cy="3733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3898FAE-91B3-9740-8A2D-0452601557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8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571209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Doub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8CD901A-034D-E242-87B6-D56000E1C7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8318" y="2743201"/>
            <a:ext cx="5697682" cy="373379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DFA5113-2CFA-E64B-8D9A-DA5F31BF0F9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2743201"/>
            <a:ext cx="5715000" cy="373379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7218005-3808-2E44-AC89-96BE0FB2BD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8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4774188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Double Images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6087FC3F-AB52-DE4F-BB8F-3C1E8158E8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5648266"/>
            <a:ext cx="5562600" cy="82873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819E4324-92FB-C54D-AC97-1A8B38F847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8400" y="5648266"/>
            <a:ext cx="5539740" cy="82873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9FD31FA-2E93-4F4A-B642-BC323765C5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2743200"/>
            <a:ext cx="5562600" cy="2676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849C511-C450-1E45-BE1D-BA5CA2532D2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48400" y="2743200"/>
            <a:ext cx="5539740" cy="267646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C330D24-9050-F74F-8F8D-232CE70FE3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0998" y="1219200"/>
            <a:ext cx="1140714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7883862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Subhead/Bullets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2595282"/>
            <a:ext cx="5334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C5ADD405-13F0-1149-95F7-9218B1F35E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352800"/>
            <a:ext cx="5334000" cy="312868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51AA6BF-289F-D547-BD53-872FD7F3FC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9" y="2832641"/>
            <a:ext cx="53340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DA1599A-043E-B749-A47F-4B9DFC4114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0998" y="1219200"/>
            <a:ext cx="5334000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Bullets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2595282"/>
            <a:ext cx="5334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C5ADD405-13F0-1149-95F7-9218B1F35E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904564"/>
            <a:ext cx="5334000" cy="357691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112A132-6B63-B04D-B0B0-9894453599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8" y="1219200"/>
            <a:ext cx="5334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15769653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Prominen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2595282"/>
            <a:ext cx="5334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add picture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EF727243-492B-2849-82C2-2846BF5D31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904564"/>
            <a:ext cx="5334000" cy="35724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DD82714-C09C-FA4F-90F0-8402817722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8" y="1219200"/>
            <a:ext cx="5334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34456869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4864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EBB380-AC70-BF41-8AAC-2AEC7CCC0F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67400"/>
            <a:ext cx="8305800" cy="5937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 b="1">
                <a:solidFill>
                  <a:srgbClr val="EE2A3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1809732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1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Double Image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1" cy="54864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EBB380-AC70-BF41-8AAC-2AEC7CCC0F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67400"/>
            <a:ext cx="8305800" cy="5937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 b="1">
                <a:solidFill>
                  <a:srgbClr val="EE2A3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EA7A52-F97A-434D-8E2F-28636648AF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1" y="0"/>
            <a:ext cx="6096000" cy="54864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34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53FA8D83-82BD-E64D-880C-9FC515B46D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0800" y="0"/>
            <a:ext cx="54864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</p:spTree>
    <p:extLst>
      <p:ext uri="{BB962C8B-B14F-4D97-AF65-F5344CB8AC3E}">
        <p14:creationId xmlns:p14="http://schemas.microsoft.com/office/powerpoint/2010/main" val="18593412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/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B0CE24-BD3B-A946-AE9A-86FE5E8BC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0"/>
            <a:ext cx="5486400" cy="68579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 b="1">
                <a:solidFill>
                  <a:srgbClr val="EE2A3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35071473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Double Image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429000"/>
            <a:ext cx="6096000" cy="342899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10BE520-4133-7443-AB5D-5E5B3D328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0800" y="-1"/>
            <a:ext cx="5486400" cy="68579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</p:spTree>
    <p:extLst>
      <p:ext uri="{BB962C8B-B14F-4D97-AF65-F5344CB8AC3E}">
        <p14:creationId xmlns:p14="http://schemas.microsoft.com/office/powerpoint/2010/main" val="7554659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Double Image/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429000"/>
            <a:ext cx="6096000" cy="342899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FE1C5D2-B894-8449-86F0-677CAA991E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0800" y="0"/>
            <a:ext cx="5486400" cy="68579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 b="1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273013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14B0753-71A1-164B-98BA-F240BAAFEA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C9A182D-FAE8-2642-AE84-A6976B8FFD4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-3717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3332163" algn="l"/>
              </a:tabLst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0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33004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3004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3300413"/>
            <a:ext cx="6096000" cy="35575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00413"/>
            <a:ext cx="6096000" cy="35575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4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80F8A5-E8D6-5048-B999-F00EA216806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1000" y="1219200"/>
            <a:ext cx="11430000" cy="5257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headline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0019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 Subhead/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33675"/>
            <a:ext cx="11430000" cy="374332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679E4-F084-9741-A6D1-97F6EDC915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2209800"/>
            <a:ext cx="114300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9AF47FE-09F1-B94F-8362-D44970B863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 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209800"/>
            <a:ext cx="11430000" cy="4267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76B122C-D1C9-5C4E-8E14-6614B4EE9E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54843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Promin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209800"/>
            <a:ext cx="114300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746F639-4160-5844-B0D3-2267593BBA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36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425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23" r:id="rId2"/>
    <p:sldLayoutId id="214748367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04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682" r:id="rId2"/>
    <p:sldLayoutId id="2147483660" r:id="rId3"/>
    <p:sldLayoutId id="2147483684" r:id="rId4"/>
    <p:sldLayoutId id="2147483688" r:id="rId5"/>
    <p:sldLayoutId id="2147483689" r:id="rId6"/>
    <p:sldLayoutId id="2147483685" r:id="rId7"/>
    <p:sldLayoutId id="2147483687" r:id="rId8"/>
    <p:sldLayoutId id="2147483690" r:id="rId9"/>
    <p:sldLayoutId id="2147483692" r:id="rId10"/>
    <p:sldLayoutId id="2147483711" r:id="rId11"/>
    <p:sldLayoutId id="2147483720" r:id="rId12"/>
    <p:sldLayoutId id="2147483683" r:id="rId13"/>
    <p:sldLayoutId id="2147483681" r:id="rId14"/>
    <p:sldLayoutId id="2147483714" r:id="rId15"/>
    <p:sldLayoutId id="2147483712" r:id="rId16"/>
    <p:sldLayoutId id="2147483713" r:id="rId17"/>
    <p:sldLayoutId id="2147483715" r:id="rId18"/>
    <p:sldLayoutId id="2147483716" r:id="rId19"/>
    <p:sldLayoutId id="2147483717" r:id="rId20"/>
    <p:sldLayoutId id="2147483693" r:id="rId21"/>
    <p:sldLayoutId id="2147483718" r:id="rId22"/>
    <p:sldLayoutId id="214748371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 userDrawn="1">
          <p15:clr>
            <a:srgbClr val="F26B43"/>
          </p15:clr>
        </p15:guide>
        <p15:guide id="2" pos="7440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768" userDrawn="1">
          <p15:clr>
            <a:srgbClr val="F26B43"/>
          </p15:clr>
        </p15:guide>
        <p15:guide id="5" pos="384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01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2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141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24" r:id="rId2"/>
    <p:sldLayoutId id="2147483661" r:id="rId3"/>
    <p:sldLayoutId id="214748372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539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15.svg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15.xml"/><Relationship Id="rId7" Type="http://schemas.openxmlformats.org/officeDocument/2006/relationships/image" Target="../media/image12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lanhub.net/" TargetMode="Externa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5.xml"/><Relationship Id="rId7" Type="http://schemas.openxmlformats.org/officeDocument/2006/relationships/hyperlink" Target="https://www.amazon.ca/Minimum-Enterprise-Architecture-Business-Digital-ebook/dp/B0BQMQD6Q7/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www.infotech.com/research/ss/rationalize-your-application-portfolio#unlock-modal" TargetMode="External"/><Relationship Id="rId5" Type="http://schemas.openxmlformats.org/officeDocument/2006/relationships/hyperlink" Target="https://www.infotech.com/browse/management-and-governance" TargetMode="External"/><Relationship Id="rId4" Type="http://schemas.openxmlformats.org/officeDocument/2006/relationships/hyperlink" Target="https://github.com/thestamp/PrairieDevCon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8995CE-0782-42A1-9B5B-E1F778EA0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Observability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45AEE94-A504-410A-9245-28C0A1B181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5FE9-BF83-8AC8-FBD7-DC3271BE4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6EDAE6-CBE4-EAA6-08A4-85811EC98D0E}"/>
              </a:ext>
            </a:extLst>
          </p:cNvPr>
          <p:cNvSpPr/>
          <p:nvPr/>
        </p:nvSpPr>
        <p:spPr>
          <a:xfrm>
            <a:off x="7010400" y="4191000"/>
            <a:ext cx="4038601" cy="1676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8A5CB84-25B8-B44F-65C7-74BEA0E95DC8}"/>
              </a:ext>
            </a:extLst>
          </p:cNvPr>
          <p:cNvGraphicFramePr/>
          <p:nvPr/>
        </p:nvGraphicFramePr>
        <p:xfrm>
          <a:off x="457200" y="533400"/>
          <a:ext cx="10515600" cy="632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A9E0AE-79B1-CB91-618A-B9E7A07008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Definition Trivia!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4E9867-95F3-5E79-D67D-C6B086F90B58}"/>
              </a:ext>
            </a:extLst>
          </p:cNvPr>
          <p:cNvSpPr txBox="1"/>
          <p:nvPr/>
        </p:nvSpPr>
        <p:spPr>
          <a:xfrm>
            <a:off x="7848600" y="5269468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My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2332816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AAAF7E-706E-D202-1359-016A7A624B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Web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Desktop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Data Pipeline – Automated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Data Pipeline – Client Initiated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Data Pipeline – Manual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B1CEB-67F3-451F-D963-4175EFB7DA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Data Store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Background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Web Proxy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File Share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Certificate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026542-1FC8-2572-FB0F-F110A292D9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Component Types</a:t>
            </a:r>
          </a:p>
        </p:txBody>
      </p:sp>
    </p:spTree>
    <p:extLst>
      <p:ext uri="{BB962C8B-B14F-4D97-AF65-F5344CB8AC3E}">
        <p14:creationId xmlns:p14="http://schemas.microsoft.com/office/powerpoint/2010/main" val="3484032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C71D0D-47D3-798C-6334-96626D32D1CC}"/>
              </a:ext>
            </a:extLst>
          </p:cNvPr>
          <p:cNvSpPr/>
          <p:nvPr/>
        </p:nvSpPr>
        <p:spPr>
          <a:xfrm>
            <a:off x="-152400" y="-152400"/>
            <a:ext cx="12496800" cy="72390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159D3-5D7E-7500-66AB-A4160518B1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7E267-53DE-6679-D3B2-642367F78B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A8BB9-B5E7-87DB-C786-1DBFF62A7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50" y="0"/>
            <a:ext cx="103811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1AEF6C-CCD0-8BAD-F443-5D7EDF0857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58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8A9F1-F9E3-CB73-ADF4-F2D12333D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15F145-4A93-F543-ED81-69B36ABD2C61}"/>
              </a:ext>
            </a:extLst>
          </p:cNvPr>
          <p:cNvSpPr/>
          <p:nvPr/>
        </p:nvSpPr>
        <p:spPr>
          <a:xfrm>
            <a:off x="-152400" y="-152400"/>
            <a:ext cx="12496800" cy="72390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8CFD8C-70C5-C381-08AE-8F5439A553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9C96B-4EB3-14AF-A2E6-14FF396A4D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69F3E-2E75-0D6B-58D6-F7FC9F49E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50" y="0"/>
            <a:ext cx="103811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5DBF7-144C-CFAA-A869-6C5019F9C0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3ED9A3B-7798-8A90-7F9B-1AF5FEEEEDB5}"/>
              </a:ext>
            </a:extLst>
          </p:cNvPr>
          <p:cNvSpPr/>
          <p:nvPr/>
        </p:nvSpPr>
        <p:spPr>
          <a:xfrm rot="10800000">
            <a:off x="8234075" y="6400800"/>
            <a:ext cx="762000" cy="762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F47747B-2A5D-2251-B366-05A4FE1671FF}"/>
              </a:ext>
            </a:extLst>
          </p:cNvPr>
          <p:cNvSpPr/>
          <p:nvPr/>
        </p:nvSpPr>
        <p:spPr>
          <a:xfrm rot="5400000">
            <a:off x="11015662" y="3924300"/>
            <a:ext cx="762000" cy="762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A1354CC-C3BB-C390-4133-98EED566594C}"/>
              </a:ext>
            </a:extLst>
          </p:cNvPr>
          <p:cNvSpPr/>
          <p:nvPr/>
        </p:nvSpPr>
        <p:spPr>
          <a:xfrm rot="16200000">
            <a:off x="8458200" y="2059304"/>
            <a:ext cx="762000" cy="762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EEE638D7-5DD6-3E00-42C3-F2F7D1DAB1E0}"/>
              </a:ext>
            </a:extLst>
          </p:cNvPr>
          <p:cNvSpPr/>
          <p:nvPr/>
        </p:nvSpPr>
        <p:spPr>
          <a:xfrm rot="5400000">
            <a:off x="11015662" y="2066652"/>
            <a:ext cx="762000" cy="762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A32B2CF6-B1E9-87F1-3881-27EF3735EE2E}"/>
              </a:ext>
            </a:extLst>
          </p:cNvPr>
          <p:cNvSpPr/>
          <p:nvPr/>
        </p:nvSpPr>
        <p:spPr>
          <a:xfrm rot="5400000">
            <a:off x="11015662" y="1137828"/>
            <a:ext cx="762000" cy="762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0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61E2F-BC25-019C-95D1-9007F090BC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Context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9AE2D6F-DF87-2043-D7FA-6628B8ECAB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0665614"/>
              </p:ext>
            </p:extLst>
          </p:nvPr>
        </p:nvGraphicFramePr>
        <p:xfrm>
          <a:off x="1066800" y="609600"/>
          <a:ext cx="10668000" cy="586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9844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4F59B-ECCA-7D80-F4F5-61D60D194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3B8EE8-CC95-D273-B2CB-8182AB242DB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AB491DF-2300-9B20-B8F9-E107647946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900546"/>
              </p:ext>
            </p:extLst>
          </p:nvPr>
        </p:nvGraphicFramePr>
        <p:xfrm>
          <a:off x="914400" y="1186543"/>
          <a:ext cx="10134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4209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0AEFB-B5D0-9689-A16B-6FF693AB3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439C10B-FDF4-2C90-B8F3-F8C72F367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4841857"/>
              </p:ext>
            </p:extLst>
          </p:nvPr>
        </p:nvGraphicFramePr>
        <p:xfrm>
          <a:off x="1447800" y="990600"/>
          <a:ext cx="10287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8DDDD7-C124-6C94-0CA9-57870B7CC4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94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BE803-F340-1C90-3149-F953C591A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BF277DC-2119-21C0-A9B3-598B0625B9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975714"/>
              </p:ext>
            </p:extLst>
          </p:nvPr>
        </p:nvGraphicFramePr>
        <p:xfrm>
          <a:off x="990600" y="914400"/>
          <a:ext cx="10668000" cy="586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DAD30A-2CA9-7C97-43F0-3ABF00A1424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81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6867-E6A7-5032-8F48-A72284E59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524C1-3692-827A-7CA6-5FC8F38952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ADAB7A8-1E2A-B43F-9FC6-2E664A9EE2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084774"/>
              </p:ext>
            </p:extLst>
          </p:nvPr>
        </p:nvGraphicFramePr>
        <p:xfrm>
          <a:off x="609600" y="838200"/>
          <a:ext cx="10668000" cy="586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5182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71E128-D7DF-0A6A-E537-02D5837D0A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6854A-76CF-0929-D704-A428645F87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242EE-307A-9E60-83FE-91AD52D3CE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Observability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8C86FA-63BD-4AC0-07F9-00EA1C39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057400"/>
            <a:ext cx="714166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0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D6C0645-1918-3EA1-600F-1C4643539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D25494-A602-AA4E-D67A-6B4D7C9ED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485"/>
            <a:ext cx="12192000" cy="508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85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B9EC7-C724-4C83-71EB-38C060666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27E7C28-DAAD-5983-4D5F-A9B6DA81B6ED}"/>
              </a:ext>
            </a:extLst>
          </p:cNvPr>
          <p:cNvGraphicFramePr/>
          <p:nvPr/>
        </p:nvGraphicFramePr>
        <p:xfrm>
          <a:off x="457200" y="533400"/>
          <a:ext cx="10515600" cy="632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91DEDB-EE32-9158-C5BE-95AE63478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Definition Trivia!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8D8CD0C8-BE34-5231-6DF4-20941F1D1DD9}"/>
              </a:ext>
            </a:extLst>
          </p:cNvPr>
          <p:cNvSpPr/>
          <p:nvPr/>
        </p:nvSpPr>
        <p:spPr>
          <a:xfrm>
            <a:off x="9633857" y="5116287"/>
            <a:ext cx="1066800" cy="99060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D540C-EBB3-F1BB-1658-2BC7FE39115C}"/>
              </a:ext>
            </a:extLst>
          </p:cNvPr>
          <p:cNvSpPr txBox="1"/>
          <p:nvPr/>
        </p:nvSpPr>
        <p:spPr>
          <a:xfrm>
            <a:off x="8490868" y="6297777"/>
            <a:ext cx="33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Most/All “Observability” products</a:t>
            </a:r>
          </a:p>
        </p:txBody>
      </p:sp>
    </p:spTree>
    <p:extLst>
      <p:ext uri="{BB962C8B-B14F-4D97-AF65-F5344CB8AC3E}">
        <p14:creationId xmlns:p14="http://schemas.microsoft.com/office/powerpoint/2010/main" val="829568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2057CD-7522-A64A-BF75-EDBA22E49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ADA63-BC7E-8FC7-3EC2-1BD39F6098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Alert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918A39-BA9D-F888-D7B4-FFE41189D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059" y="202477"/>
            <a:ext cx="4278086" cy="3507260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1436543-EE73-18DA-2A64-6440A6CB3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3177420"/>
              </p:ext>
            </p:extLst>
          </p:nvPr>
        </p:nvGraphicFramePr>
        <p:xfrm>
          <a:off x="380999" y="1943101"/>
          <a:ext cx="10515600" cy="632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01D38DBD-157B-F878-DDEA-BFBA4EACD2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1170" y="5334000"/>
            <a:ext cx="609600" cy="609600"/>
          </a:xfrm>
          <a:prstGeom prst="rect">
            <a:avLst/>
          </a:prstGeom>
        </p:spPr>
      </p:pic>
      <p:pic>
        <p:nvPicPr>
          <p:cNvPr id="18" name="Graphic 17" descr="Question Mark with solid fill">
            <a:extLst>
              <a:ext uri="{FF2B5EF4-FFF2-40B4-BE49-F238E27FC236}">
                <a16:creationId xmlns:a16="http://schemas.microsoft.com/office/drawing/2014/main" id="{445186AC-1A7F-842E-7AEA-419875F904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05800" y="5309364"/>
            <a:ext cx="582101" cy="582101"/>
          </a:xfrm>
          <a:prstGeom prst="rect">
            <a:avLst/>
          </a:prstGeom>
        </p:spPr>
      </p:pic>
      <p:pic>
        <p:nvPicPr>
          <p:cNvPr id="26" name="Graphic 25" descr="Question Mark with solid fill">
            <a:extLst>
              <a:ext uri="{FF2B5EF4-FFF2-40B4-BE49-F238E27FC236}">
                <a16:creationId xmlns:a16="http://schemas.microsoft.com/office/drawing/2014/main" id="{5F068CE8-4B3C-92D9-8990-23AE11058E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9258" y="4511267"/>
            <a:ext cx="582101" cy="582101"/>
          </a:xfrm>
          <a:prstGeom prst="rect">
            <a:avLst/>
          </a:prstGeom>
        </p:spPr>
      </p:pic>
      <p:pic>
        <p:nvPicPr>
          <p:cNvPr id="27" name="Graphic 26" descr="Question Mark with solid fill">
            <a:extLst>
              <a:ext uri="{FF2B5EF4-FFF2-40B4-BE49-F238E27FC236}">
                <a16:creationId xmlns:a16="http://schemas.microsoft.com/office/drawing/2014/main" id="{64EF9DDC-9AC4-715D-C493-6705946392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05768" y="4511266"/>
            <a:ext cx="582101" cy="582101"/>
          </a:xfrm>
          <a:prstGeom prst="rect">
            <a:avLst/>
          </a:prstGeom>
        </p:spPr>
      </p:pic>
      <p:pic>
        <p:nvPicPr>
          <p:cNvPr id="28" name="Graphic 27" descr="Question Mark with solid fill">
            <a:extLst>
              <a:ext uri="{FF2B5EF4-FFF2-40B4-BE49-F238E27FC236}">
                <a16:creationId xmlns:a16="http://schemas.microsoft.com/office/drawing/2014/main" id="{67A1BE73-9B14-BE37-0297-1135914909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73902" y="4523299"/>
            <a:ext cx="582101" cy="58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4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D631F-4374-964B-967E-8DBF389B2D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8E9595-205E-31F4-368C-2473FBA09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406" y="419329"/>
            <a:ext cx="11430000" cy="747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26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eme Maker - Vectorize All The Tings!!! Meme Generator!">
            <a:extLst>
              <a:ext uri="{FF2B5EF4-FFF2-40B4-BE49-F238E27FC236}">
                <a16:creationId xmlns:a16="http://schemas.microsoft.com/office/drawing/2014/main" id="{F441AFFD-AC2B-6854-921D-E5C075736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335" y="2116455"/>
            <a:ext cx="1857375" cy="131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2B8271-E981-5754-FEA8-912F11131F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209800"/>
            <a:ext cx="5562600" cy="4267200"/>
          </a:xfrm>
        </p:spPr>
        <p:txBody>
          <a:bodyPr/>
          <a:lstStyle/>
          <a:p>
            <a:r>
              <a:rPr lang="en-US" dirty="0"/>
              <a:t>Component-oriented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Bottom-up approach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Off the shelf products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Monitoring everything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Easy to start, hard to complete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Misses the gaps in Services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(Cloud Discovery?)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Support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63111-492E-D226-2508-2BCBC03D78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Service-oriented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Top-Down approach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Creates Documentation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Hard to start, easy to complete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Full Coverage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MVP Monitoring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533BA-3885-514A-C44A-9932134503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do we ensure full coverage?</a:t>
            </a:r>
          </a:p>
        </p:txBody>
      </p:sp>
      <p:pic>
        <p:nvPicPr>
          <p:cNvPr id="4102" name="Picture 6" descr="My first attempt at a restoration. I think it turned out pretty good ...">
            <a:extLst>
              <a:ext uri="{FF2B5EF4-FFF2-40B4-BE49-F238E27FC236}">
                <a16:creationId xmlns:a16="http://schemas.microsoft.com/office/drawing/2014/main" id="{0439A9FD-FF17-70D8-14BB-D800CDC19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518" y="706755"/>
            <a:ext cx="1683482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688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A19BC-7768-CF4C-7D50-7A73B0678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CC3D4-DA54-9645-FB96-55CA3AA6CE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DB9D8D-67CA-B5B2-02B1-F8C46E42C5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56818B-0D01-CF55-E329-D65B116B58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Service-Oriented Discovery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60D88B1-88F0-4034-C267-0F0EA68017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0166769"/>
              </p:ext>
            </p:extLst>
          </p:nvPr>
        </p:nvGraphicFramePr>
        <p:xfrm>
          <a:off x="1295400" y="1828800"/>
          <a:ext cx="99822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1320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B21919-8C6B-E9C2-65FC-C5439BEC69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Clear line from Component to Business Unit</a:t>
            </a:r>
          </a:p>
          <a:p>
            <a:r>
              <a:rPr lang="en-US" dirty="0"/>
              <a:t>Auditable</a:t>
            </a:r>
          </a:p>
          <a:p>
            <a:r>
              <a:rPr lang="en-US" dirty="0"/>
              <a:t>Complete Observability and Impact coverage</a:t>
            </a:r>
          </a:p>
          <a:p>
            <a:r>
              <a:rPr lang="en-US" dirty="0"/>
              <a:t>No Vendor Tie-in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F365C-55A8-4700-359E-CF5F913E14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Identify MVP for</a:t>
            </a:r>
          </a:p>
          <a:p>
            <a:pPr lvl="1"/>
            <a:r>
              <a:rPr lang="en-US" dirty="0"/>
              <a:t>Infrastructure</a:t>
            </a:r>
          </a:p>
          <a:p>
            <a:pPr lvl="1"/>
            <a:r>
              <a:rPr lang="en-US" dirty="0"/>
              <a:t>Support</a:t>
            </a:r>
          </a:p>
          <a:p>
            <a:r>
              <a:rPr lang="en-US" dirty="0"/>
              <a:t>Exclude components that do not add value to 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87926-F254-CBCD-B279-EC8CAAF275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Service-Oriented Discovery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6A94DDE-6EC3-2C4B-DF14-171AD7ACA0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4050252"/>
              </p:ext>
            </p:extLst>
          </p:nvPr>
        </p:nvGraphicFramePr>
        <p:xfrm>
          <a:off x="403860" y="4349646"/>
          <a:ext cx="10515600" cy="2171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420B3AE2-D775-C831-A0E8-ABA944A883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01200" y="5584773"/>
            <a:ext cx="609600" cy="60960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DB9BDC78-1D70-F78E-9CBB-3C29976A00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2400" y="5584773"/>
            <a:ext cx="609600" cy="60960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12A93BD7-E701-3D8A-B848-3FB1735442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66460" y="4825896"/>
            <a:ext cx="609600" cy="6096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6E796EE2-D787-1DC2-7C08-2B65B11DB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4800" y="4797674"/>
            <a:ext cx="609600" cy="60960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4E24C447-ACB1-763C-F361-5B09A744CC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86000" y="47807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2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6315E3-0180-5EB9-7415-23FF2A5BE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Standard user-initiated requests for access, configuration, or non-disruptive changes.</a:t>
            </a:r>
          </a:p>
          <a:p>
            <a:pPr marL="0" indent="0">
              <a:buNone/>
            </a:pPr>
            <a:r>
              <a:rPr lang="en-US" b="1" dirty="0"/>
              <a:t>Examples:</a:t>
            </a:r>
          </a:p>
          <a:p>
            <a:pPr lvl="1"/>
            <a:r>
              <a:rPr lang="en-US" dirty="0"/>
              <a:t>Provisioning new user accounts</a:t>
            </a:r>
          </a:p>
          <a:p>
            <a:pPr lvl="1"/>
            <a:r>
              <a:rPr lang="en-US" dirty="0"/>
              <a:t>Requesting feature toggles or environment access</a:t>
            </a:r>
          </a:p>
          <a:p>
            <a:pPr lvl="1"/>
            <a:r>
              <a:rPr lang="en-US" dirty="0"/>
              <a:t>API key generation or sandbox access</a:t>
            </a:r>
          </a:p>
          <a:p>
            <a:r>
              <a:rPr lang="en-US" b="1" dirty="0"/>
              <a:t>Goal: </a:t>
            </a:r>
          </a:p>
          <a:p>
            <a:pPr lvl="1"/>
            <a:r>
              <a:rPr lang="en-US" dirty="0"/>
              <a:t>Deliver approved services with minimal operational overhead.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744A4E8-89BA-6BD8-0857-F2EFEBE242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Unplanned disruptions or degradations in service affecting production systems.</a:t>
            </a:r>
          </a:p>
          <a:p>
            <a:pPr marL="0" indent="0">
              <a:buNone/>
            </a:pPr>
            <a:r>
              <a:rPr lang="en-US" b="1" dirty="0"/>
              <a:t>Examples:</a:t>
            </a:r>
          </a:p>
          <a:p>
            <a:pPr lvl="1"/>
            <a:r>
              <a:rPr lang="en-US" dirty="0"/>
              <a:t>Outage in a core microservice</a:t>
            </a:r>
          </a:p>
          <a:p>
            <a:pPr lvl="1"/>
            <a:r>
              <a:rPr lang="en-US" dirty="0"/>
              <a:t>Performance degradation in a customer-facing portal</a:t>
            </a:r>
          </a:p>
          <a:p>
            <a:pPr lvl="1"/>
            <a:r>
              <a:rPr lang="en-US" dirty="0"/>
              <a:t>Failed deployment or rollback</a:t>
            </a:r>
          </a:p>
          <a:p>
            <a:pPr marL="0" indent="0">
              <a:buNone/>
            </a:pPr>
            <a:r>
              <a:rPr lang="en-US" b="1" dirty="0"/>
              <a:t>Goal: </a:t>
            </a:r>
          </a:p>
          <a:p>
            <a:pPr lvl="1"/>
            <a:r>
              <a:rPr lang="en-US" dirty="0"/>
              <a:t>Restore service quickly, minimize impact, and trigger root cause analysis and future prevention.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B6C307-FB4A-7D59-D39F-0A098EA16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Service Requests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CDF270C-EA74-9048-D1F0-95C01027D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Incidents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94AA815-9104-A537-E831-D5268DD07F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ITSM – Types of Tickets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EEDF13F7-DA7C-364D-2FE5-9C24D5BAB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248" y="1466850"/>
            <a:ext cx="577215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9364AA4-A99B-4818-045C-698FD8419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1466850"/>
            <a:ext cx="577215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04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39DE8C-04C1-3816-2D3A-DB2713562F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9B3EE3-22EE-A1D5-2746-EE08337B62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Impacts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7868EA-CC75-7D3F-B510-64DBBBB43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48000"/>
            <a:ext cx="13000567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78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303FC-23A5-612D-3F37-E1878E9C2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BE219DB-208A-1AE6-D034-2450750AA64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1000" y="1219200"/>
            <a:ext cx="1905000" cy="609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Reality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1EB8476-AC2D-7E4F-7EDE-B22C2360B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947" y="533400"/>
            <a:ext cx="10444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66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E4E824-F4EB-2604-1B6B-180690D9A68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693282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2419B-52CF-B589-D225-FB1992CE5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Full-Stack Developer for 20+ years</a:t>
            </a:r>
          </a:p>
          <a:p>
            <a:pPr lvl="1"/>
            <a:r>
              <a:rPr lang="en-US" dirty="0"/>
              <a:t>10 In Delphi</a:t>
            </a:r>
          </a:p>
          <a:p>
            <a:pPr lvl="1"/>
            <a:r>
              <a:rPr lang="en-US" dirty="0"/>
              <a:t>15 in ASP.NET MVC</a:t>
            </a:r>
          </a:p>
          <a:p>
            <a:pPr lvl="1"/>
            <a:r>
              <a:rPr lang="en-US" dirty="0"/>
              <a:t>3 in ASP.NET Blazor</a:t>
            </a:r>
          </a:p>
          <a:p>
            <a:r>
              <a:rPr lang="en-US" dirty="0"/>
              <a:t>Jeff has lead teams in startups and billion dollar businesses</a:t>
            </a:r>
          </a:p>
          <a:p>
            <a:r>
              <a:rPr lang="en-US" dirty="0"/>
              <a:t>Pioneer in Scrum methodology</a:t>
            </a:r>
          </a:p>
          <a:p>
            <a:r>
              <a:rPr lang="en-US" dirty="0"/>
              <a:t>Composed music for </a:t>
            </a:r>
            <a:r>
              <a:rPr lang="en-US" dirty="0" err="1"/>
              <a:t>SimMars</a:t>
            </a:r>
            <a:r>
              <a:rPr lang="en-US" dirty="0"/>
              <a:t> mod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DE21B-3D11-9657-3076-DFA446CFBE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Leads DevOps team of 7 members</a:t>
            </a:r>
          </a:p>
          <a:p>
            <a:r>
              <a:rPr lang="en-US" dirty="0"/>
              <a:t>Responsible for all systems in Enterprise Solutions and many other systems at the University of Winnipeg. </a:t>
            </a:r>
          </a:p>
          <a:p>
            <a:r>
              <a:rPr lang="en-US" dirty="0"/>
              <a:t>Experiments new technologies on </a:t>
            </a:r>
            <a:r>
              <a:rPr lang="en-US" dirty="0">
                <a:hlinkClick r:id="rId2"/>
              </a:rPr>
              <a:t>https://LanHUB.net</a:t>
            </a:r>
            <a:endParaRPr lang="en-US" dirty="0"/>
          </a:p>
          <a:p>
            <a:r>
              <a:rPr lang="en-US" dirty="0"/>
              <a:t>Mod of reddit.com/r/</a:t>
            </a:r>
            <a:r>
              <a:rPr lang="en-US" dirty="0" err="1"/>
              <a:t>csharp</a:t>
            </a:r>
            <a:endParaRPr lang="en-US" dirty="0"/>
          </a:p>
          <a:p>
            <a:r>
              <a:rPr lang="en-US" dirty="0"/>
              <a:t>Too many hobbies, not enough time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67CBFB-6719-CD44-737C-2B0434A5F5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25B77-2547-8D83-9F1B-1A8C81A7B1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Nowadays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F76968-85CD-C9B9-AD3E-0AA1E91E64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90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240022-D8EA-0A14-DF88-8634F9776A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209800"/>
            <a:ext cx="5334000" cy="4267200"/>
          </a:xfrm>
        </p:spPr>
        <p:txBody>
          <a:bodyPr>
            <a:normAutofit/>
          </a:bodyPr>
          <a:lstStyle/>
          <a:p>
            <a:r>
              <a:rPr lang="en-US" dirty="0"/>
              <a:t>Not a one-many relationship</a:t>
            </a:r>
          </a:p>
          <a:p>
            <a:r>
              <a:rPr lang="en-US" dirty="0"/>
              <a:t>Many to one relationships</a:t>
            </a:r>
          </a:p>
          <a:p>
            <a:r>
              <a:rPr lang="en-US" dirty="0"/>
              <a:t>One to Many relationships</a:t>
            </a:r>
          </a:p>
          <a:p>
            <a:r>
              <a:rPr lang="en-US" dirty="0"/>
              <a:t>Many to Many relationships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35F87-3D7C-7C93-5007-70406CAB0D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0998" y="1230351"/>
            <a:ext cx="5334001" cy="533400"/>
          </a:xfrm>
        </p:spPr>
        <p:txBody>
          <a:bodyPr>
            <a:normAutofit/>
          </a:bodyPr>
          <a:lstStyle/>
          <a:p>
            <a:r>
              <a:rPr lang="en-US" sz="3100"/>
              <a:t>Realization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E9032A-9FA4-D1EE-FDCE-DE13B2C45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1209675"/>
            <a:ext cx="5105400" cy="443865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0D5425D-F594-6226-7B3D-E6453626604E}"/>
              </a:ext>
            </a:extLst>
          </p:cNvPr>
          <p:cNvSpPr/>
          <p:nvPr/>
        </p:nvSpPr>
        <p:spPr>
          <a:xfrm>
            <a:off x="4953000" y="3581400"/>
            <a:ext cx="1219200" cy="99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726B739-D2DB-55E6-FF77-D024C1720747}"/>
              </a:ext>
            </a:extLst>
          </p:cNvPr>
          <p:cNvSpPr/>
          <p:nvPr/>
        </p:nvSpPr>
        <p:spPr>
          <a:xfrm rot="7606653">
            <a:off x="9139567" y="2461033"/>
            <a:ext cx="1219200" cy="3559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2225E05-517B-928C-FCAB-91D2039EC0B9}"/>
              </a:ext>
            </a:extLst>
          </p:cNvPr>
          <p:cNvSpPr/>
          <p:nvPr/>
        </p:nvSpPr>
        <p:spPr>
          <a:xfrm rot="667418">
            <a:off x="7685950" y="3055861"/>
            <a:ext cx="1219200" cy="3559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8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6EC486-FCB4-C193-1E08-66B17F5E67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A4D655-EA25-AAD2-72A6-6DDC6DDCB6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Table Structure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EE97AD-CF21-9E00-9D4A-1BF3E5D6A2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53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BCFDA0-2FE8-85A8-2C3C-1E07E767D4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738718"/>
            <a:ext cx="5334000" cy="3738282"/>
          </a:xfrm>
        </p:spPr>
        <p:txBody>
          <a:bodyPr>
            <a:normAutofit/>
          </a:bodyPr>
          <a:lstStyle/>
          <a:p>
            <a:r>
              <a:rPr lang="en-US" sz="1700" dirty="0" err="1"/>
              <a:t>Github</a:t>
            </a:r>
            <a:r>
              <a:rPr lang="en-US" sz="1700" dirty="0"/>
              <a:t> with Table Structures</a:t>
            </a:r>
          </a:p>
          <a:p>
            <a:pPr lvl="1"/>
            <a:r>
              <a:rPr lang="en-US" sz="1700" dirty="0">
                <a:hlinkClick r:id="rId4"/>
              </a:rPr>
              <a:t>https://github.com/thestamp/PrairieDevCon</a:t>
            </a:r>
            <a:r>
              <a:rPr lang="en-US" sz="1700" dirty="0"/>
              <a:t> </a:t>
            </a:r>
          </a:p>
          <a:p>
            <a:r>
              <a:rPr lang="en-US" sz="1700" dirty="0"/>
              <a:t>COBIT – Grid</a:t>
            </a:r>
          </a:p>
          <a:p>
            <a:pPr lvl="1"/>
            <a:r>
              <a:rPr lang="en-US" sz="1700" dirty="0">
                <a:hlinkClick r:id="rId5"/>
              </a:rPr>
              <a:t>https://www.infotech.com/browse/management-and-governance</a:t>
            </a:r>
            <a:r>
              <a:rPr lang="en-US" sz="1700" dirty="0"/>
              <a:t> </a:t>
            </a:r>
          </a:p>
          <a:p>
            <a:r>
              <a:rPr lang="en-US" sz="1700" dirty="0"/>
              <a:t>COBIT - Application Portfolio</a:t>
            </a:r>
          </a:p>
          <a:p>
            <a:pPr lvl="1"/>
            <a:r>
              <a:rPr lang="en-US" sz="1700" dirty="0">
                <a:hlinkClick r:id="rId6"/>
              </a:rPr>
              <a:t>https://www.infotech.com/research/ss/rationalize-your-application-portfolio#unlock-modal</a:t>
            </a:r>
            <a:r>
              <a:rPr lang="en-US" sz="1700" dirty="0"/>
              <a:t> </a:t>
            </a:r>
          </a:p>
          <a:p>
            <a:r>
              <a:rPr lang="en-US" sz="1700"/>
              <a:t>Book - Minimum </a:t>
            </a:r>
            <a:r>
              <a:rPr lang="en-US" sz="1700" dirty="0"/>
              <a:t>Viable Enterprise Architecture</a:t>
            </a:r>
          </a:p>
          <a:p>
            <a:pPr lvl="1"/>
            <a:r>
              <a:rPr lang="en-US" sz="1700" dirty="0">
                <a:hlinkClick r:id="rId7"/>
              </a:rPr>
              <a:t>https://www.amazon.ca/Minimum-Enterprise-Architecture-Business-Digital-ebook/dp/B0BQMQD6Q7/</a:t>
            </a:r>
            <a:r>
              <a:rPr lang="en-US" sz="1700" dirty="0"/>
              <a:t> </a:t>
            </a:r>
          </a:p>
        </p:txBody>
      </p:sp>
      <p:pic>
        <p:nvPicPr>
          <p:cNvPr id="6" name="Video 5" descr="Skyscrapers And Location Icons">
            <a:extLst>
              <a:ext uri="{FF2B5EF4-FFF2-40B4-BE49-F238E27FC236}">
                <a16:creationId xmlns:a16="http://schemas.microsoft.com/office/drawing/2014/main" id="{2115D062-5837-0D46-D6B0-F91662E592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14478" r="35379" b="-1"/>
          <a:stretch>
            <a:fillRect/>
          </a:stretch>
        </p:blipFill>
        <p:spPr>
          <a:xfrm>
            <a:off x="6096000" y="10"/>
            <a:ext cx="6096000" cy="6857990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5F0AC-824F-2953-C737-C08E76755E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0999" y="2209800"/>
            <a:ext cx="5334000" cy="304800"/>
          </a:xfrm>
        </p:spPr>
        <p:txBody>
          <a:bodyPr>
            <a:normAutofit/>
          </a:bodyPr>
          <a:lstStyle/>
          <a:p>
            <a:r>
              <a:rPr lang="en-US" sz="1500"/>
              <a:t>(Take a Picture)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682AC-E281-8ED2-FDB2-866A9944EC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999" y="1219200"/>
            <a:ext cx="5334000" cy="533400"/>
          </a:xfrm>
        </p:spPr>
        <p:txBody>
          <a:bodyPr>
            <a:normAutofit/>
          </a:bodyPr>
          <a:lstStyle/>
          <a:p>
            <a:r>
              <a:rPr lang="en-US" sz="310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87720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B7E0A-12D3-61F5-60FA-C5DFAFC59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6B39F-5F36-4554-9C82-A637C3FFA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956815"/>
            <a:ext cx="10896600" cy="99739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A43F3-6D94-CB7B-7666-1073448D2A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DB281-B23E-36B0-E0A6-8ADB4E335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199" y="671123"/>
            <a:ext cx="6705600" cy="279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04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 descr="Concept View To Office Building And Sky">
            <a:extLst>
              <a:ext uri="{FF2B5EF4-FFF2-40B4-BE49-F238E27FC236}">
                <a16:creationId xmlns:a16="http://schemas.microsoft.com/office/drawing/2014/main" id="{6D65003A-F04B-A67C-BBD2-3182D2BB14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370" r="46487" b="-1"/>
          <a:stretch>
            <a:fillRect/>
          </a:stretch>
        </p:blipFill>
        <p:spPr>
          <a:xfrm>
            <a:off x="6096000" y="10"/>
            <a:ext cx="6096000" cy="6857990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0FE3D-C58C-FBE9-925D-90BB8A09FC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904564"/>
            <a:ext cx="5334000" cy="357243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Services, Applications and Components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Observability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Coverage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Tooling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688E3-8188-7642-B84D-F1A17C9417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0998" y="1219200"/>
            <a:ext cx="5334001" cy="1066800"/>
          </a:xfrm>
        </p:spPr>
        <p:txBody>
          <a:bodyPr anchor="ctr">
            <a:normAutofit/>
          </a:bodyPr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31297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0BB32ED-00C6-36E2-7439-4C05DBBF18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5740135"/>
              </p:ext>
            </p:extLst>
          </p:nvPr>
        </p:nvGraphicFramePr>
        <p:xfrm>
          <a:off x="457200" y="533400"/>
          <a:ext cx="10515600" cy="632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93EA51-6BC9-2F53-1DF7-4B25143762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Definition Trivia!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01553B-369D-040B-5DE3-56DB60FD7166}"/>
              </a:ext>
            </a:extLst>
          </p:cNvPr>
          <p:cNvSpPr txBox="1"/>
          <p:nvPr/>
        </p:nvSpPr>
        <p:spPr>
          <a:xfrm>
            <a:off x="380999" y="5407967"/>
            <a:ext cx="1028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1F2328"/>
                </a:solidFill>
                <a:effectLst/>
                <a:latin typeface="-apple-system"/>
              </a:rPr>
              <a:t>Major organizational division (e.g., HR, Finance).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6212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E3B3A-9C2B-AF69-B82B-8669DE95B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4E8C6E2-BCDD-258D-A335-C2EF28A7DF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0660365"/>
              </p:ext>
            </p:extLst>
          </p:nvPr>
        </p:nvGraphicFramePr>
        <p:xfrm>
          <a:off x="457200" y="533400"/>
          <a:ext cx="10515600" cy="632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D982C0-E9C0-3AAD-EB78-FB56B6DEA5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Definition Trivia!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DAC87-35C8-8BFA-83BC-F8E42C7D0497}"/>
              </a:ext>
            </a:extLst>
          </p:cNvPr>
          <p:cNvSpPr txBox="1"/>
          <p:nvPr/>
        </p:nvSpPr>
        <p:spPr>
          <a:xfrm>
            <a:off x="380999" y="5407967"/>
            <a:ext cx="1028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F2328"/>
                </a:solidFill>
                <a:latin typeface="-apple-system"/>
              </a:rPr>
              <a:t>What the business does (e.g., Payroll Management).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493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4EE00-C897-F620-A94B-0A2D00751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E0EFAB6-B04D-0A24-00FB-7D069E84ED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6844769"/>
              </p:ext>
            </p:extLst>
          </p:nvPr>
        </p:nvGraphicFramePr>
        <p:xfrm>
          <a:off x="457200" y="533400"/>
          <a:ext cx="10515600" cy="632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AF59B1-04A4-ECB4-C05B-D4CD389B08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Definition Trivia!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2F958-0CA2-50B5-BCE3-7D6C8745C914}"/>
              </a:ext>
            </a:extLst>
          </p:cNvPr>
          <p:cNvSpPr txBox="1"/>
          <p:nvPr/>
        </p:nvSpPr>
        <p:spPr>
          <a:xfrm>
            <a:off x="380999" y="5407967"/>
            <a:ext cx="1028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F2328"/>
                </a:solidFill>
                <a:latin typeface="-apple-system"/>
              </a:rPr>
              <a:t>A value-delivering function (e.g., Payroll Processing Service).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2753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962BB-D435-EA65-109F-B0F241872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8A5B91F-D9F1-18B5-E691-D5E5474397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9908218"/>
              </p:ext>
            </p:extLst>
          </p:nvPr>
        </p:nvGraphicFramePr>
        <p:xfrm>
          <a:off x="457200" y="533400"/>
          <a:ext cx="10515600" cy="632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3EF753-E5B3-0247-D291-EA61234198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Definition Trivia!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45333F-5CDC-4690-B163-4D47E08D425F}"/>
              </a:ext>
            </a:extLst>
          </p:cNvPr>
          <p:cNvSpPr txBox="1"/>
          <p:nvPr/>
        </p:nvSpPr>
        <p:spPr>
          <a:xfrm>
            <a:off x="380999" y="5407967"/>
            <a:ext cx="10287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F2328"/>
                </a:solidFill>
                <a:latin typeface="-apple-system"/>
              </a:rPr>
              <a:t>A software system or program that provides specific functionality to support business processes or services within an organization.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3699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FD252-4323-B773-595E-F59BA7345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C408016-4E6C-F486-A2D5-388CAE2BF4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0897423"/>
              </p:ext>
            </p:extLst>
          </p:nvPr>
        </p:nvGraphicFramePr>
        <p:xfrm>
          <a:off x="457200" y="533400"/>
          <a:ext cx="10515600" cy="632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979285-4883-11B1-F49E-1A8B167343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Definition Trivia!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5581E1-6439-FA47-E8E9-433D8718B99A}"/>
              </a:ext>
            </a:extLst>
          </p:cNvPr>
          <p:cNvSpPr txBox="1"/>
          <p:nvPr/>
        </p:nvSpPr>
        <p:spPr>
          <a:xfrm>
            <a:off x="380999" y="5407967"/>
            <a:ext cx="111043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F2328"/>
                </a:solidFill>
                <a:latin typeface="-apple-system"/>
              </a:rPr>
              <a:t>A modular, self-contained part of an application that fulfills a specific function and interacts with other components to deliver the application's overall capabilities.</a:t>
            </a: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D1C51C-9BC3-D8E3-390F-44DEAA66F7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200" y="2133600"/>
            <a:ext cx="2265171" cy="180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6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Title Slide">
  <a:themeElements>
    <a:clrScheme name="UWinnipeg PPT 1">
      <a:dk1>
        <a:srgbClr val="5E5E5E"/>
      </a:dk1>
      <a:lt1>
        <a:srgbClr val="FFFFFF"/>
      </a:lt1>
      <a:dk2>
        <a:srgbClr val="5E5E5E"/>
      </a:dk2>
      <a:lt2>
        <a:srgbClr val="EAEAEA"/>
      </a:lt2>
      <a:accent1>
        <a:srgbClr val="ED2A3A"/>
      </a:accent1>
      <a:accent2>
        <a:srgbClr val="EAEAEA"/>
      </a:accent2>
      <a:accent3>
        <a:srgbClr val="C0C0C0"/>
      </a:accent3>
      <a:accent4>
        <a:srgbClr val="929292"/>
      </a:accent4>
      <a:accent5>
        <a:srgbClr val="5E5E5E"/>
      </a:accent5>
      <a:accent6>
        <a:srgbClr val="000000"/>
      </a:accent6>
      <a:hlink>
        <a:srgbClr val="ED2A3A"/>
      </a:hlink>
      <a:folHlink>
        <a:srgbClr val="8081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mage Only Slides">
  <a:themeElements>
    <a:clrScheme name="UWinnipeg PPT 1">
      <a:dk1>
        <a:srgbClr val="5E5E5E"/>
      </a:dk1>
      <a:lt1>
        <a:srgbClr val="FFFFFF"/>
      </a:lt1>
      <a:dk2>
        <a:srgbClr val="5E5E5E"/>
      </a:dk2>
      <a:lt2>
        <a:srgbClr val="EAEAEA"/>
      </a:lt2>
      <a:accent1>
        <a:srgbClr val="ED2A3A"/>
      </a:accent1>
      <a:accent2>
        <a:srgbClr val="EAEAEA"/>
      </a:accent2>
      <a:accent3>
        <a:srgbClr val="C0C0C0"/>
      </a:accent3>
      <a:accent4>
        <a:srgbClr val="929292"/>
      </a:accent4>
      <a:accent5>
        <a:srgbClr val="5E5E5E"/>
      </a:accent5>
      <a:accent6>
        <a:srgbClr val="000000"/>
      </a:accent6>
      <a:hlink>
        <a:srgbClr val="ED2A3A"/>
      </a:hlink>
      <a:folHlink>
        <a:srgbClr val="8081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 Slides">
  <a:themeElements>
    <a:clrScheme name="UWinnipeg PPT 1">
      <a:dk1>
        <a:srgbClr val="5E5E5E"/>
      </a:dk1>
      <a:lt1>
        <a:srgbClr val="FFFFFF"/>
      </a:lt1>
      <a:dk2>
        <a:srgbClr val="5E5E5E"/>
      </a:dk2>
      <a:lt2>
        <a:srgbClr val="EAEAEA"/>
      </a:lt2>
      <a:accent1>
        <a:srgbClr val="ED2A3A"/>
      </a:accent1>
      <a:accent2>
        <a:srgbClr val="EAEAEA"/>
      </a:accent2>
      <a:accent3>
        <a:srgbClr val="C0C0C0"/>
      </a:accent3>
      <a:accent4>
        <a:srgbClr val="929292"/>
      </a:accent4>
      <a:accent5>
        <a:srgbClr val="5E5E5E"/>
      </a:accent5>
      <a:accent6>
        <a:srgbClr val="000000"/>
      </a:accent6>
      <a:hlink>
        <a:srgbClr val="ED2A3A"/>
      </a:hlink>
      <a:folHlink>
        <a:srgbClr val="80817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mage/Text Slides">
  <a:themeElements>
    <a:clrScheme name="UWinnipeg PPT 1">
      <a:dk1>
        <a:srgbClr val="5E5E5E"/>
      </a:dk1>
      <a:lt1>
        <a:srgbClr val="FFFFFF"/>
      </a:lt1>
      <a:dk2>
        <a:srgbClr val="5E5E5E"/>
      </a:dk2>
      <a:lt2>
        <a:srgbClr val="EAEAEA"/>
      </a:lt2>
      <a:accent1>
        <a:srgbClr val="ED2A3A"/>
      </a:accent1>
      <a:accent2>
        <a:srgbClr val="EAEAEA"/>
      </a:accent2>
      <a:accent3>
        <a:srgbClr val="C0C0C0"/>
      </a:accent3>
      <a:accent4>
        <a:srgbClr val="929292"/>
      </a:accent4>
      <a:accent5>
        <a:srgbClr val="5E5E5E"/>
      </a:accent5>
      <a:accent6>
        <a:srgbClr val="000000"/>
      </a:accent6>
      <a:hlink>
        <a:srgbClr val="ED2A3A"/>
      </a:hlink>
      <a:folHlink>
        <a:srgbClr val="80817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Half Image/Text Slides">
  <a:themeElements>
    <a:clrScheme name="UWinnipeg PPT 1">
      <a:dk1>
        <a:srgbClr val="5E5E5E"/>
      </a:dk1>
      <a:lt1>
        <a:srgbClr val="FFFFFF"/>
      </a:lt1>
      <a:dk2>
        <a:srgbClr val="5E5E5E"/>
      </a:dk2>
      <a:lt2>
        <a:srgbClr val="EAEAEA"/>
      </a:lt2>
      <a:accent1>
        <a:srgbClr val="ED2A3A"/>
      </a:accent1>
      <a:accent2>
        <a:srgbClr val="EAEAEA"/>
      </a:accent2>
      <a:accent3>
        <a:srgbClr val="C0C0C0"/>
      </a:accent3>
      <a:accent4>
        <a:srgbClr val="929292"/>
      </a:accent4>
      <a:accent5>
        <a:srgbClr val="5E5E5E"/>
      </a:accent5>
      <a:accent6>
        <a:srgbClr val="000000"/>
      </a:accent6>
      <a:hlink>
        <a:srgbClr val="ED2A3A"/>
      </a:hlink>
      <a:folHlink>
        <a:srgbClr val="80817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End Slide">
  <a:themeElements>
    <a:clrScheme name="UWinnipeg PPT 1">
      <a:dk1>
        <a:srgbClr val="5E5E5E"/>
      </a:dk1>
      <a:lt1>
        <a:srgbClr val="FFFFFF"/>
      </a:lt1>
      <a:dk2>
        <a:srgbClr val="5E5E5E"/>
      </a:dk2>
      <a:lt2>
        <a:srgbClr val="EAEAEA"/>
      </a:lt2>
      <a:accent1>
        <a:srgbClr val="ED2A3A"/>
      </a:accent1>
      <a:accent2>
        <a:srgbClr val="EAEAEA"/>
      </a:accent2>
      <a:accent3>
        <a:srgbClr val="C0C0C0"/>
      </a:accent3>
      <a:accent4>
        <a:srgbClr val="929292"/>
      </a:accent4>
      <a:accent5>
        <a:srgbClr val="5E5E5E"/>
      </a:accent5>
      <a:accent6>
        <a:srgbClr val="000000"/>
      </a:accent6>
      <a:hlink>
        <a:srgbClr val="ED2A3A"/>
      </a:hlink>
      <a:folHlink>
        <a:srgbClr val="80817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31994</TotalTime>
  <Words>805</Words>
  <Application>Microsoft Office PowerPoint</Application>
  <PresentationFormat>Widescreen</PresentationFormat>
  <Paragraphs>270</Paragraphs>
  <Slides>33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-apple-system</vt:lpstr>
      <vt:lpstr>Arial</vt:lpstr>
      <vt:lpstr>Calibri</vt:lpstr>
      <vt:lpstr>Title Slide</vt:lpstr>
      <vt:lpstr>Image Only Slides</vt:lpstr>
      <vt:lpstr>Content Slides</vt:lpstr>
      <vt:lpstr>Image/Text Slides</vt:lpstr>
      <vt:lpstr>Half Image/Text Slides</vt:lpstr>
      <vt:lpstr>End Slide</vt:lpstr>
      <vt:lpstr>Observability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the University of Winnipeg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UofW</dc:creator>
  <cp:lastModifiedBy>Jeff Lefebvre</cp:lastModifiedBy>
  <cp:revision>388</cp:revision>
  <dcterms:created xsi:type="dcterms:W3CDTF">2013-12-10T16:40:41Z</dcterms:created>
  <dcterms:modified xsi:type="dcterms:W3CDTF">2025-09-22T06:08:30Z</dcterms:modified>
</cp:coreProperties>
</file>